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70" r:id="rId1"/>
  </p:sldMasterIdLst>
  <p:notesMasterIdLst>
    <p:notesMasterId r:id="rId13"/>
  </p:notesMasterIdLst>
  <p:sldIdLst>
    <p:sldId id="256" r:id="rId2"/>
    <p:sldId id="258" r:id="rId3"/>
    <p:sldId id="308" r:id="rId4"/>
    <p:sldId id="309" r:id="rId5"/>
    <p:sldId id="313" r:id="rId6"/>
    <p:sldId id="310" r:id="rId7"/>
    <p:sldId id="264" r:id="rId8"/>
    <p:sldId id="259" r:id="rId9"/>
    <p:sldId id="270" r:id="rId10"/>
    <p:sldId id="271" r:id="rId11"/>
    <p:sldId id="281" r:id="rId12"/>
  </p:sldIdLst>
  <p:sldSz cx="9144000" cy="5143500" type="screen16x9"/>
  <p:notesSz cx="6858000" cy="9144000"/>
  <p:embeddedFontLst>
    <p:embeddedFont>
      <p:font typeface="Josefin Sans" pitchFamily="2" charset="77"/>
      <p:regular r:id="rId14"/>
      <p:bold r:id="rId15"/>
      <p:italic r:id="rId16"/>
      <p:boldItalic r:id="rId17"/>
    </p:embeddedFont>
    <p:embeddedFont>
      <p:font typeface="Open Sans" panose="020B0706030804020204" pitchFamily="34" charset="0"/>
      <p:regular r:id="rId18"/>
      <p:bold r:id="rId19"/>
      <p:italic r:id="rId20"/>
      <p:boldItalic r:id="rId21"/>
    </p:embeddedFont>
    <p:embeddedFont>
      <p:font typeface="Poppins" pitchFamily="2" charset="77"/>
      <p:regular r:id="rId22"/>
      <p:bold r:id="rId23"/>
      <p:italic r:id="rId24"/>
      <p:boldItalic r:id="rId25"/>
    </p:embeddedFont>
    <p:embeddedFont>
      <p:font typeface="Righteous" panose="02010506000000020000" pitchFamily="2" charset="0"/>
      <p:regular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1252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C2D49E0C-897B-E14E-8A66-463D66D01EBE}" v="35" dt="2021-01-31T16:44:34.155"/>
  </p1510:revLst>
</p1510:revInfo>
</file>

<file path=ppt/tableStyles.xml><?xml version="1.0" encoding="utf-8"?>
<a:tblStyleLst xmlns:a="http://schemas.openxmlformats.org/drawingml/2006/main" def="{59529A88-ECBF-466F-AA0D-A17FBD11C27E}">
  <a:tblStyle styleId="{59529A88-ECBF-466F-AA0D-A17FBD11C27E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23"/>
    <p:restoredTop sz="93900"/>
  </p:normalViewPr>
  <p:slideViewPr>
    <p:cSldViewPr snapToGrid="0" snapToObjects="1">
      <p:cViewPr varScale="1">
        <p:scale>
          <a:sx n="96" d="100"/>
          <a:sy n="96" d="100"/>
        </p:scale>
        <p:origin x="1488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font" Target="fonts/font13.fntdata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font" Target="fonts/font12.fntdata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32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31" Type="http://schemas.microsoft.com/office/2016/11/relationships/changesInfo" Target="changesInfos/changesInfo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 Tng" userId="6d2f962b56cbc94a" providerId="LiveId" clId="{C2D49E0C-897B-E14E-8A66-463D66D01EBE}"/>
    <pc:docChg chg="undo redo custSel addSld delSld modSld sldOrd">
      <pc:chgData name="Leonard Tng" userId="6d2f962b56cbc94a" providerId="LiveId" clId="{C2D49E0C-897B-E14E-8A66-463D66D01EBE}" dt="2021-02-01T03:22:25.137" v="1278" actId="2696"/>
      <pc:docMkLst>
        <pc:docMk/>
      </pc:docMkLst>
      <pc:sldChg chg="addSp delSp modSp mod">
        <pc:chgData name="Leonard Tng" userId="6d2f962b56cbc94a" providerId="LiveId" clId="{C2D49E0C-897B-E14E-8A66-463D66D01EBE}" dt="2021-01-31T15:23:28.575" v="33"/>
        <pc:sldMkLst>
          <pc:docMk/>
          <pc:sldMk cId="0" sldId="256"/>
        </pc:sldMkLst>
        <pc:spChg chg="add del mod">
          <ac:chgData name="Leonard Tng" userId="6d2f962b56cbc94a" providerId="LiveId" clId="{C2D49E0C-897B-E14E-8A66-463D66D01EBE}" dt="2021-01-31T15:23:28.575" v="33"/>
          <ac:spMkLst>
            <pc:docMk/>
            <pc:sldMk cId="0" sldId="256"/>
            <ac:spMk id="2" creationId="{A2692BB7-6D17-1E44-A46E-C654092A57FE}"/>
          </ac:spMkLst>
        </pc:spChg>
        <pc:spChg chg="mod">
          <ac:chgData name="Leonard Tng" userId="6d2f962b56cbc94a" providerId="LiveId" clId="{C2D49E0C-897B-E14E-8A66-463D66D01EBE}" dt="2021-01-31T15:23:21.108" v="31" actId="20577"/>
          <ac:spMkLst>
            <pc:docMk/>
            <pc:sldMk cId="0" sldId="256"/>
            <ac:spMk id="250" creationId="{00000000-0000-0000-0000-000000000000}"/>
          </ac:spMkLst>
        </pc:spChg>
      </pc:sldChg>
      <pc:sldChg chg="modSp mod">
        <pc:chgData name="Leonard Tng" userId="6d2f962b56cbc94a" providerId="LiveId" clId="{C2D49E0C-897B-E14E-8A66-463D66D01EBE}" dt="2021-01-31T15:52:55.143" v="993" actId="20577"/>
        <pc:sldMkLst>
          <pc:docMk/>
          <pc:sldMk cId="0" sldId="258"/>
        </pc:sldMkLst>
        <pc:spChg chg="mod">
          <ac:chgData name="Leonard Tng" userId="6d2f962b56cbc94a" providerId="LiveId" clId="{C2D49E0C-897B-E14E-8A66-463D66D01EBE}" dt="2021-01-31T15:52:55.143" v="993" actId="20577"/>
          <ac:spMkLst>
            <pc:docMk/>
            <pc:sldMk cId="0" sldId="258"/>
            <ac:spMk id="17" creationId="{DAFBD950-F593-F344-90A2-4EE854F58805}"/>
          </ac:spMkLst>
        </pc:spChg>
        <pc:spChg chg="mod">
          <ac:chgData name="Leonard Tng" userId="6d2f962b56cbc94a" providerId="LiveId" clId="{C2D49E0C-897B-E14E-8A66-463D66D01EBE}" dt="2021-01-31T15:23:54.631" v="79" actId="20577"/>
          <ac:spMkLst>
            <pc:docMk/>
            <pc:sldMk cId="0" sldId="258"/>
            <ac:spMk id="276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4:14.769" v="129" actId="20577"/>
          <ac:spMkLst>
            <pc:docMk/>
            <pc:sldMk cId="0" sldId="258"/>
            <ac:spMk id="278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4:21.867" v="139" actId="20577"/>
          <ac:spMkLst>
            <pc:docMk/>
            <pc:sldMk cId="0" sldId="258"/>
            <ac:spMk id="280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4:41.265" v="186" actId="20577"/>
          <ac:spMkLst>
            <pc:docMk/>
            <pc:sldMk cId="0" sldId="258"/>
            <ac:spMk id="282" creationId="{00000000-0000-0000-0000-000000000000}"/>
          </ac:spMkLst>
        </pc:spChg>
      </pc:sldChg>
      <pc:sldChg chg="delSp modSp mod">
        <pc:chgData name="Leonard Tng" userId="6d2f962b56cbc94a" providerId="LiveId" clId="{C2D49E0C-897B-E14E-8A66-463D66D01EBE}" dt="2021-01-31T15:41:22.404" v="636" actId="313"/>
        <pc:sldMkLst>
          <pc:docMk/>
          <pc:sldMk cId="0" sldId="259"/>
        </pc:sldMkLst>
        <pc:spChg chg="del">
          <ac:chgData name="Leonard Tng" userId="6d2f962b56cbc94a" providerId="LiveId" clId="{C2D49E0C-897B-E14E-8A66-463D66D01EBE}" dt="2021-01-31T15:34:34.331" v="361" actId="478"/>
          <ac:spMkLst>
            <pc:docMk/>
            <pc:sldMk cId="0" sldId="259"/>
            <ac:spMk id="13" creationId="{2B94E1EA-E1C1-9943-8F3B-587DDD19382B}"/>
          </ac:spMkLst>
        </pc:spChg>
        <pc:spChg chg="mod">
          <ac:chgData name="Leonard Tng" userId="6d2f962b56cbc94a" providerId="LiveId" clId="{C2D49E0C-897B-E14E-8A66-463D66D01EBE}" dt="2021-01-31T15:34:02.720" v="352" actId="20577"/>
          <ac:spMkLst>
            <pc:docMk/>
            <pc:sldMk cId="0" sldId="259"/>
            <ac:spMk id="287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9:09.978" v="480" actId="478"/>
          <ac:spMkLst>
            <pc:docMk/>
            <pc:sldMk cId="0" sldId="259"/>
            <ac:spMk id="288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1:22.404" v="636" actId="313"/>
          <ac:spMkLst>
            <pc:docMk/>
            <pc:sldMk cId="0" sldId="259"/>
            <ac:spMk id="28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5.865" v="362" actId="478"/>
          <ac:spMkLst>
            <pc:docMk/>
            <pc:sldMk cId="0" sldId="259"/>
            <ac:spMk id="29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1.391" v="360" actId="478"/>
          <ac:spMkLst>
            <pc:docMk/>
            <pc:sldMk cId="0" sldId="259"/>
            <ac:spMk id="293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1.391" v="360" actId="478"/>
          <ac:spMkLst>
            <pc:docMk/>
            <pc:sldMk cId="0" sldId="259"/>
            <ac:spMk id="294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31.391" v="360" actId="478"/>
          <ac:spMkLst>
            <pc:docMk/>
            <pc:sldMk cId="0" sldId="259"/>
            <ac:spMk id="295" creationId="{00000000-0000-0000-0000-000000000000}"/>
          </ac:spMkLst>
        </pc:spChg>
      </pc:sldChg>
      <pc:sldChg chg="del">
        <pc:chgData name="Leonard Tng" userId="6d2f962b56cbc94a" providerId="LiveId" clId="{C2D49E0C-897B-E14E-8A66-463D66D01EBE}" dt="2021-01-31T15:50:54.319" v="884" actId="2696"/>
        <pc:sldMkLst>
          <pc:docMk/>
          <pc:sldMk cId="0" sldId="260"/>
        </pc:sldMkLst>
      </pc:sldChg>
      <pc:sldChg chg="addSp delSp modSp del mod">
        <pc:chgData name="Leonard Tng" userId="6d2f962b56cbc94a" providerId="LiveId" clId="{C2D49E0C-897B-E14E-8A66-463D66D01EBE}" dt="2021-01-31T15:50:30.594" v="883" actId="2696"/>
        <pc:sldMkLst>
          <pc:docMk/>
          <pc:sldMk cId="0" sldId="261"/>
        </pc:sldMkLst>
        <pc:spChg chg="add del mod">
          <ac:chgData name="Leonard Tng" userId="6d2f962b56cbc94a" providerId="LiveId" clId="{C2D49E0C-897B-E14E-8A66-463D66D01EBE}" dt="2021-01-31T15:46:57.457" v="803" actId="478"/>
          <ac:spMkLst>
            <pc:docMk/>
            <pc:sldMk cId="0" sldId="261"/>
            <ac:spMk id="3" creationId="{3C199AC6-6247-C24E-8767-7D553325E82D}"/>
          </ac:spMkLst>
        </pc:spChg>
        <pc:spChg chg="add del mod">
          <ac:chgData name="Leonard Tng" userId="6d2f962b56cbc94a" providerId="LiveId" clId="{C2D49E0C-897B-E14E-8A66-463D66D01EBE}" dt="2021-01-31T15:46:58.083" v="808"/>
          <ac:spMkLst>
            <pc:docMk/>
            <pc:sldMk cId="0" sldId="261"/>
            <ac:spMk id="19" creationId="{4F255975-BF45-C34E-A83B-C7703A022163}"/>
          </ac:spMkLst>
        </pc:spChg>
        <pc:spChg chg="mod">
          <ac:chgData name="Leonard Tng" userId="6d2f962b56cbc94a" providerId="LiveId" clId="{C2D49E0C-897B-E14E-8A66-463D66D01EBE}" dt="2021-01-31T15:49:24.612" v="860" actId="1076"/>
          <ac:spMkLst>
            <pc:docMk/>
            <pc:sldMk cId="0" sldId="261"/>
            <ac:spMk id="322" creationId="{00000000-0000-0000-0000-000000000000}"/>
          </ac:spMkLst>
        </pc:spChg>
        <pc:spChg chg="add del">
          <ac:chgData name="Leonard Tng" userId="6d2f962b56cbc94a" providerId="LiveId" clId="{C2D49E0C-897B-E14E-8A66-463D66D01EBE}" dt="2021-01-31T15:46:57.254" v="802" actId="478"/>
          <ac:spMkLst>
            <pc:docMk/>
            <pc:sldMk cId="0" sldId="261"/>
            <ac:spMk id="323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6:16.228" v="783" actId="14100"/>
          <ac:spMkLst>
            <pc:docMk/>
            <pc:sldMk cId="0" sldId="261"/>
            <ac:spMk id="324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6:16.228" v="783" actId="14100"/>
          <ac:spMkLst>
            <pc:docMk/>
            <pc:sldMk cId="0" sldId="261"/>
            <ac:spMk id="325" creationId="{00000000-0000-0000-0000-000000000000}"/>
          </ac:spMkLst>
        </pc:spChg>
        <pc:picChg chg="add del mod">
          <ac:chgData name="Leonard Tng" userId="6d2f962b56cbc94a" providerId="LiveId" clId="{C2D49E0C-897B-E14E-8A66-463D66D01EBE}" dt="2021-01-31T15:46:17.078" v="785"/>
          <ac:picMkLst>
            <pc:docMk/>
            <pc:sldMk cId="0" sldId="261"/>
            <ac:picMk id="5" creationId="{A998888F-8197-FE43-A30A-4D633494F169}"/>
          </ac:picMkLst>
        </pc:picChg>
        <pc:picChg chg="add del mod">
          <ac:chgData name="Leonard Tng" userId="6d2f962b56cbc94a" providerId="LiveId" clId="{C2D49E0C-897B-E14E-8A66-463D66D01EBE}" dt="2021-01-31T15:50:13.640" v="874" actId="21"/>
          <ac:picMkLst>
            <pc:docMk/>
            <pc:sldMk cId="0" sldId="261"/>
            <ac:picMk id="7" creationId="{5C555249-9D37-C648-A4A8-93C0F3EB3FC3}"/>
          </ac:picMkLst>
        </pc:picChg>
        <pc:picChg chg="add del">
          <ac:chgData name="Leonard Tng" userId="6d2f962b56cbc94a" providerId="LiveId" clId="{C2D49E0C-897B-E14E-8A66-463D66D01EBE}" dt="2021-01-31T15:49:22.826" v="858"/>
          <ac:picMkLst>
            <pc:docMk/>
            <pc:sldMk cId="0" sldId="261"/>
            <ac:picMk id="8" creationId="{3DA2B0DB-A45A-7048-98D4-0E35F3B21676}"/>
          </ac:picMkLst>
        </pc:picChg>
        <pc:picChg chg="add del mod">
          <ac:chgData name="Leonard Tng" userId="6d2f962b56cbc94a" providerId="LiveId" clId="{C2D49E0C-897B-E14E-8A66-463D66D01EBE}" dt="2021-01-31T15:49:55.412" v="869" actId="21"/>
          <ac:picMkLst>
            <pc:docMk/>
            <pc:sldMk cId="0" sldId="261"/>
            <ac:picMk id="10" creationId="{54E77039-8242-2447-A33E-CE2FAD8BD876}"/>
          </ac:picMkLst>
        </pc:picChg>
      </pc:sldChg>
      <pc:sldChg chg="addSp delSp modSp mod">
        <pc:chgData name="Leonard Tng" userId="6d2f962b56cbc94a" providerId="LiveId" clId="{C2D49E0C-897B-E14E-8A66-463D66D01EBE}" dt="2021-01-31T16:46:20.734" v="1053" actId="1076"/>
        <pc:sldMkLst>
          <pc:docMk/>
          <pc:sldMk cId="0" sldId="262"/>
        </pc:sldMkLst>
        <pc:spChg chg="add del mod">
          <ac:chgData name="Leonard Tng" userId="6d2f962b56cbc94a" providerId="LiveId" clId="{C2D49E0C-897B-E14E-8A66-463D66D01EBE}" dt="2021-01-31T15:42:31.953" v="688" actId="478"/>
          <ac:spMkLst>
            <pc:docMk/>
            <pc:sldMk cId="0" sldId="262"/>
            <ac:spMk id="3" creationId="{ACB680C2-9777-4544-BD72-2F097CA4DCEE}"/>
          </ac:spMkLst>
        </pc:spChg>
        <pc:spChg chg="add del mod">
          <ac:chgData name="Leonard Tng" userId="6d2f962b56cbc94a" providerId="LiveId" clId="{C2D49E0C-897B-E14E-8A66-463D66D01EBE}" dt="2021-01-31T15:42:31.953" v="688" actId="478"/>
          <ac:spMkLst>
            <pc:docMk/>
            <pc:sldMk cId="0" sldId="262"/>
            <ac:spMk id="5" creationId="{7C9F8605-65D1-6A47-9244-3451FD9FE1F1}"/>
          </ac:spMkLst>
        </pc:spChg>
        <pc:spChg chg="add del mod">
          <ac:chgData name="Leonard Tng" userId="6d2f962b56cbc94a" providerId="LiveId" clId="{C2D49E0C-897B-E14E-8A66-463D66D01EBE}" dt="2021-01-31T15:42:31.953" v="688" actId="478"/>
          <ac:spMkLst>
            <pc:docMk/>
            <pc:sldMk cId="0" sldId="262"/>
            <ac:spMk id="7" creationId="{16AC83E8-9F0E-E94B-9103-31EE4EBE18B8}"/>
          </ac:spMkLst>
        </pc:spChg>
        <pc:spChg chg="del">
          <ac:chgData name="Leonard Tng" userId="6d2f962b56cbc94a" providerId="LiveId" clId="{C2D49E0C-897B-E14E-8A66-463D66D01EBE}" dt="2021-01-31T15:51:56.611" v="934" actId="478"/>
          <ac:spMkLst>
            <pc:docMk/>
            <pc:sldMk cId="0" sldId="262"/>
            <ac:spMk id="34" creationId="{A6F5EE2F-C6CE-8743-9928-8CB1395D5DC3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5" creationId="{CC32ABC4-EF60-9C46-90B5-ACADD734CA3A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6" creationId="{DDB1FAE5-823C-3545-ACFB-717EB2E9A334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7" creationId="{10C44F10-A8E9-3849-A6EB-A8369134BA74}"/>
          </ac:spMkLst>
        </pc:spChg>
        <pc:spChg chg="del">
          <ac:chgData name="Leonard Tng" userId="6d2f962b56cbc94a" providerId="LiveId" clId="{C2D49E0C-897B-E14E-8A66-463D66D01EBE}" dt="2021-01-31T15:51:54.251" v="933" actId="478"/>
          <ac:spMkLst>
            <pc:docMk/>
            <pc:sldMk cId="0" sldId="262"/>
            <ac:spMk id="38" creationId="{5D0932AF-D364-1F46-B4A4-167F1512F150}"/>
          </ac:spMkLst>
        </pc:spChg>
        <pc:spChg chg="add mod">
          <ac:chgData name="Leonard Tng" userId="6d2f962b56cbc94a" providerId="LiveId" clId="{C2D49E0C-897B-E14E-8A66-463D66D01EBE}" dt="2021-01-31T16:46:20.734" v="1053" actId="1076"/>
          <ac:spMkLst>
            <pc:docMk/>
            <pc:sldMk cId="0" sldId="262"/>
            <ac:spMk id="39" creationId="{5D0ECD68-81C3-154D-A772-9748CF057BE1}"/>
          </ac:spMkLst>
        </pc:spChg>
        <pc:spChg chg="add mod">
          <ac:chgData name="Leonard Tng" userId="6d2f962b56cbc94a" providerId="LiveId" clId="{C2D49E0C-897B-E14E-8A66-463D66D01EBE}" dt="2021-01-31T16:45:48.866" v="1036" actId="948"/>
          <ac:spMkLst>
            <pc:docMk/>
            <pc:sldMk cId="0" sldId="262"/>
            <ac:spMk id="40" creationId="{0A7776CE-7BAD-814F-BE11-4AE8F2108F66}"/>
          </ac:spMkLst>
        </pc:spChg>
        <pc:spChg chg="del">
          <ac:chgData name="Leonard Tng" userId="6d2f962b56cbc94a" providerId="LiveId" clId="{C2D49E0C-897B-E14E-8A66-463D66D01EBE}" dt="2021-01-31T15:42:27.955" v="687" actId="478"/>
          <ac:spMkLst>
            <pc:docMk/>
            <pc:sldMk cId="0" sldId="262"/>
            <ac:spMk id="336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42:06.771" v="685" actId="20577"/>
          <ac:spMkLst>
            <pc:docMk/>
            <pc:sldMk cId="0" sldId="262"/>
            <ac:spMk id="337" creationId="{00000000-0000-0000-0000-000000000000}"/>
          </ac:spMkLst>
        </pc:spChg>
        <pc:spChg chg="mod">
          <ac:chgData name="Leonard Tng" userId="6d2f962b56cbc94a" providerId="LiveId" clId="{C2D49E0C-897B-E14E-8A66-463D66D01EBE}" dt="2021-01-31T16:46:17.752" v="1052" actId="1076"/>
          <ac:spMkLst>
            <pc:docMk/>
            <pc:sldMk cId="0" sldId="262"/>
            <ac:spMk id="338" creationId="{00000000-0000-0000-0000-000000000000}"/>
          </ac:spMkLst>
        </pc:spChg>
        <pc:spChg chg="mod">
          <ac:chgData name="Leonard Tng" userId="6d2f962b56cbc94a" providerId="LiveId" clId="{C2D49E0C-897B-E14E-8A66-463D66D01EBE}" dt="2021-01-31T16:45:01.051" v="1033" actId="14100"/>
          <ac:spMkLst>
            <pc:docMk/>
            <pc:sldMk cId="0" sldId="262"/>
            <ac:spMk id="339" creationId="{00000000-0000-0000-0000-000000000000}"/>
          </ac:spMkLst>
        </pc:spChg>
        <pc:spChg chg="mod">
          <ac:chgData name="Leonard Tng" userId="6d2f962b56cbc94a" providerId="LiveId" clId="{C2D49E0C-897B-E14E-8A66-463D66D01EBE}" dt="2021-01-31T16:45:40.564" v="1035" actId="948"/>
          <ac:spMkLst>
            <pc:docMk/>
            <pc:sldMk cId="0" sldId="262"/>
            <ac:spMk id="340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42:27.955" v="687" actId="478"/>
          <ac:spMkLst>
            <pc:docMk/>
            <pc:sldMk cId="0" sldId="262"/>
            <ac:spMk id="34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42:27.955" v="687" actId="478"/>
          <ac:spMkLst>
            <pc:docMk/>
            <pc:sldMk cId="0" sldId="262"/>
            <ac:spMk id="342" creationId="{00000000-0000-0000-0000-000000000000}"/>
          </ac:spMkLst>
        </pc:spChg>
        <pc:grpChg chg="del">
          <ac:chgData name="Leonard Tng" userId="6d2f962b56cbc94a" providerId="LiveId" clId="{C2D49E0C-897B-E14E-8A66-463D66D01EBE}" dt="2021-01-31T15:42:22.951" v="686" actId="478"/>
          <ac:grpSpMkLst>
            <pc:docMk/>
            <pc:sldMk cId="0" sldId="262"/>
            <ac:grpSpMk id="54" creationId="{E757C36E-45E6-8243-8629-8290BC60DF87}"/>
          </ac:grpSpMkLst>
        </pc:grpChg>
        <pc:grpChg chg="del">
          <ac:chgData name="Leonard Tng" userId="6d2f962b56cbc94a" providerId="LiveId" clId="{C2D49E0C-897B-E14E-8A66-463D66D01EBE}" dt="2021-01-31T15:42:22.951" v="686" actId="478"/>
          <ac:grpSpMkLst>
            <pc:docMk/>
            <pc:sldMk cId="0" sldId="262"/>
            <ac:grpSpMk id="62" creationId="{F5FB0184-39DE-7146-978A-826F32DF069A}"/>
          </ac:grpSpMkLst>
        </pc:grpChg>
        <pc:grpChg chg="del">
          <ac:chgData name="Leonard Tng" userId="6d2f962b56cbc94a" providerId="LiveId" clId="{C2D49E0C-897B-E14E-8A66-463D66D01EBE}" dt="2021-01-31T15:42:22.951" v="686" actId="478"/>
          <ac:grpSpMkLst>
            <pc:docMk/>
            <pc:sldMk cId="0" sldId="262"/>
            <ac:grpSpMk id="353" creationId="{00000000-0000-0000-0000-000000000000}"/>
          </ac:grpSpMkLst>
        </pc:grpChg>
      </pc:sldChg>
      <pc:sldChg chg="del">
        <pc:chgData name="Leonard Tng" userId="6d2f962b56cbc94a" providerId="LiveId" clId="{C2D49E0C-897B-E14E-8A66-463D66D01EBE}" dt="2021-01-31T15:50:55.506" v="886" actId="2696"/>
        <pc:sldMkLst>
          <pc:docMk/>
          <pc:sldMk cId="0" sldId="263"/>
        </pc:sldMkLst>
      </pc:sldChg>
      <pc:sldChg chg="delSp mod">
        <pc:chgData name="Leonard Tng" userId="6d2f962b56cbc94a" providerId="LiveId" clId="{C2D49E0C-897B-E14E-8A66-463D66D01EBE}" dt="2021-01-31T15:52:01.725" v="935" actId="478"/>
        <pc:sldMkLst>
          <pc:docMk/>
          <pc:sldMk cId="0" sldId="264"/>
        </pc:sldMkLst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4" creationId="{F8647907-33BD-7C49-9432-BE91448493A2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5" creationId="{8C6ED4A3-2DB0-6840-9CAD-5AB530F76BFD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6" creationId="{C0142F13-3EAB-0D40-99D6-11B4610950EF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7" creationId="{3BAF2A35-F39A-B54F-BF8F-8B064BE4D0ED}"/>
          </ac:spMkLst>
        </pc:spChg>
        <pc:spChg chg="del">
          <ac:chgData name="Leonard Tng" userId="6d2f962b56cbc94a" providerId="LiveId" clId="{C2D49E0C-897B-E14E-8A66-463D66D01EBE}" dt="2021-01-31T15:52:01.725" v="935" actId="478"/>
          <ac:spMkLst>
            <pc:docMk/>
            <pc:sldMk cId="0" sldId="264"/>
            <ac:spMk id="18" creationId="{310774CB-0386-234B-A88B-F7B5A121B6BD}"/>
          </ac:spMkLst>
        </pc:spChg>
      </pc:sldChg>
      <pc:sldChg chg="del">
        <pc:chgData name="Leonard Tng" userId="6d2f962b56cbc94a" providerId="LiveId" clId="{C2D49E0C-897B-E14E-8A66-463D66D01EBE}" dt="2021-01-31T15:50:56.549" v="887" actId="2696"/>
        <pc:sldMkLst>
          <pc:docMk/>
          <pc:sldMk cId="0" sldId="265"/>
        </pc:sldMkLst>
      </pc:sldChg>
      <pc:sldChg chg="modSp del mod">
        <pc:chgData name="Leonard Tng" userId="6d2f962b56cbc94a" providerId="LiveId" clId="{C2D49E0C-897B-E14E-8A66-463D66D01EBE}" dt="2021-01-31T15:51:34.111" v="928" actId="2696"/>
        <pc:sldMkLst>
          <pc:docMk/>
          <pc:sldMk cId="0" sldId="266"/>
        </pc:sldMkLst>
        <pc:spChg chg="mod">
          <ac:chgData name="Leonard Tng" userId="6d2f962b56cbc94a" providerId="LiveId" clId="{C2D49E0C-897B-E14E-8A66-463D66D01EBE}" dt="2021-01-31T15:51:09.235" v="905" actId="14100"/>
          <ac:spMkLst>
            <pc:docMk/>
            <pc:sldMk cId="0" sldId="266"/>
            <ac:spMk id="449" creationId="{00000000-0000-0000-0000-000000000000}"/>
          </ac:spMkLst>
        </pc:spChg>
      </pc:sldChg>
      <pc:sldChg chg="del">
        <pc:chgData name="Leonard Tng" userId="6d2f962b56cbc94a" providerId="LiveId" clId="{C2D49E0C-897B-E14E-8A66-463D66D01EBE}" dt="2021-01-31T15:51:15.764" v="906" actId="2696"/>
        <pc:sldMkLst>
          <pc:docMk/>
          <pc:sldMk cId="0" sldId="267"/>
        </pc:sldMkLst>
      </pc:sldChg>
      <pc:sldChg chg="del">
        <pc:chgData name="Leonard Tng" userId="6d2f962b56cbc94a" providerId="LiveId" clId="{C2D49E0C-897B-E14E-8A66-463D66D01EBE}" dt="2021-01-31T15:51:16.785" v="907" actId="2696"/>
        <pc:sldMkLst>
          <pc:docMk/>
          <pc:sldMk cId="0" sldId="268"/>
        </pc:sldMkLst>
      </pc:sldChg>
      <pc:sldChg chg="delSp modSp mod">
        <pc:chgData name="Leonard Tng" userId="6d2f962b56cbc94a" providerId="LiveId" clId="{C2D49E0C-897B-E14E-8A66-463D66D01EBE}" dt="2021-02-01T03:16:41.274" v="1074" actId="20577"/>
        <pc:sldMkLst>
          <pc:docMk/>
          <pc:sldMk cId="0" sldId="270"/>
        </pc:sldMkLst>
        <pc:spChg chg="del">
          <ac:chgData name="Leonard Tng" userId="6d2f962b56cbc94a" providerId="LiveId" clId="{C2D49E0C-897B-E14E-8A66-463D66D01EBE}" dt="2021-01-31T15:51:48.211" v="932" actId="478"/>
          <ac:spMkLst>
            <pc:docMk/>
            <pc:sldMk cId="0" sldId="270"/>
            <ac:spMk id="14" creationId="{4FEA55AB-4F3D-6148-BB63-CD7E847549DC}"/>
          </ac:spMkLst>
        </pc:spChg>
        <pc:spChg chg="del">
          <ac:chgData name="Leonard Tng" userId="6d2f962b56cbc94a" providerId="LiveId" clId="{C2D49E0C-897B-E14E-8A66-463D66D01EBE}" dt="2021-01-31T15:51:39.178" v="929" actId="478"/>
          <ac:spMkLst>
            <pc:docMk/>
            <pc:sldMk cId="0" sldId="270"/>
            <ac:spMk id="15" creationId="{1FD70536-0912-DB40-97DA-D550F577A8F6}"/>
          </ac:spMkLst>
        </pc:spChg>
        <pc:spChg chg="del">
          <ac:chgData name="Leonard Tng" userId="6d2f962b56cbc94a" providerId="LiveId" clId="{C2D49E0C-897B-E14E-8A66-463D66D01EBE}" dt="2021-01-31T15:51:39.178" v="929" actId="478"/>
          <ac:spMkLst>
            <pc:docMk/>
            <pc:sldMk cId="0" sldId="270"/>
            <ac:spMk id="16" creationId="{86504752-E948-B941-B676-3976C3507272}"/>
          </ac:spMkLst>
        </pc:spChg>
        <pc:spChg chg="del">
          <ac:chgData name="Leonard Tng" userId="6d2f962b56cbc94a" providerId="LiveId" clId="{C2D49E0C-897B-E14E-8A66-463D66D01EBE}" dt="2021-01-31T15:51:39.178" v="929" actId="478"/>
          <ac:spMkLst>
            <pc:docMk/>
            <pc:sldMk cId="0" sldId="270"/>
            <ac:spMk id="17" creationId="{49BB2CA5-40D4-0D45-ABFA-B87CCA49476A}"/>
          </ac:spMkLst>
        </pc:spChg>
        <pc:spChg chg="del mod">
          <ac:chgData name="Leonard Tng" userId="6d2f962b56cbc94a" providerId="LiveId" clId="{C2D49E0C-897B-E14E-8A66-463D66D01EBE}" dt="2021-01-31T15:51:46.478" v="931" actId="478"/>
          <ac:spMkLst>
            <pc:docMk/>
            <pc:sldMk cId="0" sldId="270"/>
            <ac:spMk id="18" creationId="{544A871C-2270-6A4B-9A35-2617E74F157D}"/>
          </ac:spMkLst>
        </pc:spChg>
        <pc:spChg chg="mod">
          <ac:chgData name="Leonard Tng" userId="6d2f962b56cbc94a" providerId="LiveId" clId="{C2D49E0C-897B-E14E-8A66-463D66D01EBE}" dt="2021-02-01T03:16:41.274" v="1074" actId="20577"/>
          <ac:spMkLst>
            <pc:docMk/>
            <pc:sldMk cId="0" sldId="270"/>
            <ac:spMk id="536" creationId="{00000000-0000-0000-0000-000000000000}"/>
          </ac:spMkLst>
        </pc:spChg>
      </pc:sldChg>
      <pc:sldChg chg="modSp mod">
        <pc:chgData name="Leonard Tng" userId="6d2f962b56cbc94a" providerId="LiveId" clId="{C2D49E0C-897B-E14E-8A66-463D66D01EBE}" dt="2021-02-01T03:21:58.209" v="1277" actId="20577"/>
        <pc:sldMkLst>
          <pc:docMk/>
          <pc:sldMk cId="0" sldId="271"/>
        </pc:sldMkLst>
        <pc:spChg chg="mod">
          <ac:chgData name="Leonard Tng" userId="6d2f962b56cbc94a" providerId="LiveId" clId="{C2D49E0C-897B-E14E-8A66-463D66D01EBE}" dt="2021-01-31T15:52:13.669" v="937" actId="20577"/>
          <ac:spMkLst>
            <pc:docMk/>
            <pc:sldMk cId="0" sldId="271"/>
            <ac:spMk id="550" creationId="{00000000-0000-0000-0000-000000000000}"/>
          </ac:spMkLst>
        </pc:spChg>
        <pc:spChg chg="mod">
          <ac:chgData name="Leonard Tng" userId="6d2f962b56cbc94a" providerId="LiveId" clId="{C2D49E0C-897B-E14E-8A66-463D66D01EBE}" dt="2021-02-01T03:21:58.209" v="1277" actId="20577"/>
          <ac:spMkLst>
            <pc:docMk/>
            <pc:sldMk cId="0" sldId="271"/>
            <ac:spMk id="551" creationId="{00000000-0000-0000-0000-000000000000}"/>
          </ac:spMkLst>
        </pc:spChg>
      </pc:sldChg>
      <pc:sldChg chg="del">
        <pc:chgData name="Leonard Tng" userId="6d2f962b56cbc94a" providerId="LiveId" clId="{C2D49E0C-897B-E14E-8A66-463D66D01EBE}" dt="2021-01-31T15:34:56.112" v="363" actId="2696"/>
        <pc:sldMkLst>
          <pc:docMk/>
          <pc:sldMk cId="2636203200" sldId="303"/>
        </pc:sldMkLst>
      </pc:sldChg>
      <pc:sldChg chg="del">
        <pc:chgData name="Leonard Tng" userId="6d2f962b56cbc94a" providerId="LiveId" clId="{C2D49E0C-897B-E14E-8A66-463D66D01EBE}" dt="2021-01-31T15:50:54.803" v="885" actId="2696"/>
        <pc:sldMkLst>
          <pc:docMk/>
          <pc:sldMk cId="321939453" sldId="304"/>
        </pc:sldMkLst>
      </pc:sldChg>
      <pc:sldChg chg="del">
        <pc:chgData name="Leonard Tng" userId="6d2f962b56cbc94a" providerId="LiveId" clId="{C2D49E0C-897B-E14E-8A66-463D66D01EBE}" dt="2021-01-31T15:51:17.700" v="908" actId="2696"/>
        <pc:sldMkLst>
          <pc:docMk/>
          <pc:sldMk cId="416965621" sldId="305"/>
        </pc:sldMkLst>
      </pc:sldChg>
      <pc:sldChg chg="del">
        <pc:chgData name="Leonard Tng" userId="6d2f962b56cbc94a" providerId="LiveId" clId="{C2D49E0C-897B-E14E-8A66-463D66D01EBE}" dt="2021-01-31T15:51:18.397" v="909" actId="2696"/>
        <pc:sldMkLst>
          <pc:docMk/>
          <pc:sldMk cId="1467615676" sldId="306"/>
        </pc:sldMkLst>
      </pc:sldChg>
      <pc:sldChg chg="del">
        <pc:chgData name="Leonard Tng" userId="6d2f962b56cbc94a" providerId="LiveId" clId="{C2D49E0C-897B-E14E-8A66-463D66D01EBE}" dt="2021-02-01T03:22:25.137" v="1278" actId="2696"/>
        <pc:sldMkLst>
          <pc:docMk/>
          <pc:sldMk cId="936856064" sldId="307"/>
        </pc:sldMkLst>
      </pc:sldChg>
      <pc:sldChg chg="delSp modSp add mod">
        <pc:chgData name="Leonard Tng" userId="6d2f962b56cbc94a" providerId="LiveId" clId="{C2D49E0C-897B-E14E-8A66-463D66D01EBE}" dt="2021-01-31T15:34:20.285" v="355" actId="478"/>
        <pc:sldMkLst>
          <pc:docMk/>
          <pc:sldMk cId="3018841237" sldId="308"/>
        </pc:sldMkLst>
        <pc:spChg chg="mod">
          <ac:chgData name="Leonard Tng" userId="6d2f962b56cbc94a" providerId="LiveId" clId="{C2D49E0C-897B-E14E-8A66-463D66D01EBE}" dt="2021-01-31T15:29:59.055" v="277" actId="20577"/>
          <ac:spMkLst>
            <pc:docMk/>
            <pc:sldMk cId="3018841237" sldId="308"/>
            <ac:spMk id="303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28:27.464" v="205" actId="20577"/>
          <ac:spMkLst>
            <pc:docMk/>
            <pc:sldMk cId="3018841237" sldId="308"/>
            <ac:spMk id="304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0.285" v="355" actId="478"/>
          <ac:spMkLst>
            <pc:docMk/>
            <pc:sldMk cId="3018841237" sldId="308"/>
            <ac:spMk id="310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17.101" v="353" actId="478"/>
          <ac:spMkLst>
            <pc:docMk/>
            <pc:sldMk cId="3018841237" sldId="308"/>
            <ac:spMk id="31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17.101" v="353" actId="478"/>
          <ac:spMkLst>
            <pc:docMk/>
            <pc:sldMk cId="3018841237" sldId="308"/>
            <ac:spMk id="31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18.599" v="354" actId="478"/>
          <ac:spMkLst>
            <pc:docMk/>
            <pc:sldMk cId="3018841237" sldId="308"/>
            <ac:spMk id="313" creationId="{00000000-0000-0000-0000-000000000000}"/>
          </ac:spMkLst>
        </pc:spChg>
      </pc:sldChg>
      <pc:sldChg chg="addSp delSp modSp add mod ord">
        <pc:chgData name="Leonard Tng" userId="6d2f962b56cbc94a" providerId="LiveId" clId="{C2D49E0C-897B-E14E-8A66-463D66D01EBE}" dt="2021-01-31T15:34:26.293" v="359" actId="478"/>
        <pc:sldMkLst>
          <pc:docMk/>
          <pc:sldMk cId="1151674622" sldId="309"/>
        </pc:sldMkLst>
        <pc:spChg chg="add del mod">
          <ac:chgData name="Leonard Tng" userId="6d2f962b56cbc94a" providerId="LiveId" clId="{C2D49E0C-897B-E14E-8A66-463D66D01EBE}" dt="2021-01-31T15:33:05.066" v="327" actId="478"/>
          <ac:spMkLst>
            <pc:docMk/>
            <pc:sldMk cId="1151674622" sldId="309"/>
            <ac:spMk id="3" creationId="{CD5CE45A-C19F-404B-8D7A-143BE3CC9DFE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5" creationId="{59A3034C-D1BF-754F-9B4E-568A8A17ADCD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7" creationId="{2F43014C-FADE-5645-872E-8D410C16B45B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9" creationId="{C0852208-81FF-4346-8CB1-65916CB485F9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11" creationId="{06DC0511-BF33-6D4C-A938-AD979F3AB08E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13" creationId="{8BE41A76-FEB4-0B48-A62B-E2603E0C74B4}"/>
          </ac:spMkLst>
        </pc:spChg>
        <pc:spChg chg="add del mod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15" creationId="{E7D52211-4C48-424E-A2B9-E128BD44802B}"/>
          </ac:spMkLst>
        </pc:spChg>
        <pc:spChg chg="add del mod">
          <ac:chgData name="Leonard Tng" userId="6d2f962b56cbc94a" providerId="LiveId" clId="{C2D49E0C-897B-E14E-8A66-463D66D01EBE}" dt="2021-01-31T15:33:09.275" v="329" actId="478"/>
          <ac:spMkLst>
            <pc:docMk/>
            <pc:sldMk cId="1151674622" sldId="309"/>
            <ac:spMk id="17" creationId="{4211ECFB-EF3B-5E45-9070-48D320F2E5F1}"/>
          </ac:spMkLst>
        </pc:spChg>
        <pc:spChg chg="add del mod">
          <ac:chgData name="Leonard Tng" userId="6d2f962b56cbc94a" providerId="LiveId" clId="{C2D49E0C-897B-E14E-8A66-463D66D01EBE}" dt="2021-01-31T15:33:12.506" v="332" actId="478"/>
          <ac:spMkLst>
            <pc:docMk/>
            <pc:sldMk cId="1151674622" sldId="309"/>
            <ac:spMk id="19" creationId="{5494B5F2-D7E6-A94E-9F82-4F63C94E20A2}"/>
          </ac:spMkLst>
        </pc:spChg>
        <pc:spChg chg="add del mod">
          <ac:chgData name="Leonard Tng" userId="6d2f962b56cbc94a" providerId="LiveId" clId="{C2D49E0C-897B-E14E-8A66-463D66D01EBE}" dt="2021-01-31T15:33:20.526" v="334" actId="478"/>
          <ac:spMkLst>
            <pc:docMk/>
            <pc:sldMk cId="1151674622" sldId="309"/>
            <ac:spMk id="21" creationId="{434A4E41-928F-254B-B272-0D2C8A92E615}"/>
          </ac:spMkLst>
        </pc:spChg>
        <pc:spChg chg="add del mod">
          <ac:chgData name="Leonard Tng" userId="6d2f962b56cbc94a" providerId="LiveId" clId="{C2D49E0C-897B-E14E-8A66-463D66D01EBE}" dt="2021-01-31T15:33:22.029" v="335" actId="478"/>
          <ac:spMkLst>
            <pc:docMk/>
            <pc:sldMk cId="1151674622" sldId="309"/>
            <ac:spMk id="24" creationId="{0A7079BF-DC65-9B4D-BF3D-B9F0489C7C80}"/>
          </ac:spMkLst>
        </pc:spChg>
        <pc:spChg chg="mod">
          <ac:chgData name="Leonard Tng" userId="6d2f962b56cbc94a" providerId="LiveId" clId="{C2D49E0C-897B-E14E-8A66-463D66D01EBE}" dt="2021-01-31T15:30:22.608" v="308" actId="20577"/>
          <ac:spMkLst>
            <pc:docMk/>
            <pc:sldMk cId="1151674622" sldId="309"/>
            <ac:spMk id="424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32:44.953" v="321" actId="20577"/>
          <ac:spMkLst>
            <pc:docMk/>
            <pc:sldMk cId="1151674622" sldId="309"/>
            <ac:spMk id="425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26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18.687" v="333" actId="478"/>
          <ac:spMkLst>
            <pc:docMk/>
            <pc:sldMk cId="1151674622" sldId="309"/>
            <ac:spMk id="427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28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3:11.257" v="331" actId="478"/>
          <ac:spMkLst>
            <pc:docMk/>
            <pc:sldMk cId="1151674622" sldId="309"/>
            <ac:spMk id="42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0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18.687" v="333" actId="478"/>
          <ac:spMkLst>
            <pc:docMk/>
            <pc:sldMk cId="1151674622" sldId="309"/>
            <ac:spMk id="43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7.381" v="328" actId="478"/>
          <ac:spMkLst>
            <pc:docMk/>
            <pc:sldMk cId="1151674622" sldId="309"/>
            <ac:spMk id="433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4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5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3:02.889" v="325" actId="478"/>
          <ac:spMkLst>
            <pc:docMk/>
            <pc:sldMk cId="1151674622" sldId="309"/>
            <ac:spMk id="436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2.785" v="356" actId="478"/>
          <ac:spMkLst>
            <pc:docMk/>
            <pc:sldMk cId="1151674622" sldId="309"/>
            <ac:spMk id="437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3.896" v="357" actId="478"/>
          <ac:spMkLst>
            <pc:docMk/>
            <pc:sldMk cId="1151674622" sldId="309"/>
            <ac:spMk id="438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5.046" v="358" actId="478"/>
          <ac:spMkLst>
            <pc:docMk/>
            <pc:sldMk cId="1151674622" sldId="309"/>
            <ac:spMk id="43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4:26.293" v="359" actId="478"/>
          <ac:spMkLst>
            <pc:docMk/>
            <pc:sldMk cId="1151674622" sldId="309"/>
            <ac:spMk id="440" creationId="{00000000-0000-0000-0000-000000000000}"/>
          </ac:spMkLst>
        </pc:spChg>
        <pc:picChg chg="add mod">
          <ac:chgData name="Leonard Tng" userId="6d2f962b56cbc94a" providerId="LiveId" clId="{C2D49E0C-897B-E14E-8A66-463D66D01EBE}" dt="2021-01-31T15:33:27.678" v="337" actId="1076"/>
          <ac:picMkLst>
            <pc:docMk/>
            <pc:sldMk cId="1151674622" sldId="309"/>
            <ac:picMk id="23" creationId="{E00E265A-5D53-1440-9CF2-84CA87613C9D}"/>
          </ac:picMkLst>
        </pc:picChg>
      </pc:sldChg>
      <pc:sldChg chg="addSp delSp modSp add mod ord">
        <pc:chgData name="Leonard Tng" userId="6d2f962b56cbc94a" providerId="LiveId" clId="{C2D49E0C-897B-E14E-8A66-463D66D01EBE}" dt="2021-01-31T15:37:30.462" v="469" actId="1076"/>
        <pc:sldMkLst>
          <pc:docMk/>
          <pc:sldMk cId="1888910439" sldId="310"/>
        </pc:sldMkLst>
        <pc:spChg chg="add del mod">
          <ac:chgData name="Leonard Tng" userId="6d2f962b56cbc94a" providerId="LiveId" clId="{C2D49E0C-897B-E14E-8A66-463D66D01EBE}" dt="2021-01-31T15:35:53.271" v="397" actId="478"/>
          <ac:spMkLst>
            <pc:docMk/>
            <pc:sldMk cId="1888910439" sldId="310"/>
            <ac:spMk id="3" creationId="{CD740ABB-9321-3C4D-A153-E89F92830E90}"/>
          </ac:spMkLst>
        </pc:spChg>
        <pc:spChg chg="add del mod">
          <ac:chgData name="Leonard Tng" userId="6d2f962b56cbc94a" providerId="LiveId" clId="{C2D49E0C-897B-E14E-8A66-463D66D01EBE}" dt="2021-01-31T15:35:55.963" v="398" actId="478"/>
          <ac:spMkLst>
            <pc:docMk/>
            <pc:sldMk cId="1888910439" sldId="310"/>
            <ac:spMk id="5" creationId="{25DA9A85-8B20-EB40-9C6F-16256FFA766C}"/>
          </ac:spMkLst>
        </pc:spChg>
        <pc:spChg chg="add del mod">
          <ac:chgData name="Leonard Tng" userId="6d2f962b56cbc94a" providerId="LiveId" clId="{C2D49E0C-897B-E14E-8A66-463D66D01EBE}" dt="2021-01-31T15:35:58.096" v="399" actId="478"/>
          <ac:spMkLst>
            <pc:docMk/>
            <pc:sldMk cId="1888910439" sldId="310"/>
            <ac:spMk id="7" creationId="{328084CC-8498-C047-9772-91CC8810C522}"/>
          </ac:spMkLst>
        </pc:spChg>
        <pc:spChg chg="add del mod">
          <ac:chgData name="Leonard Tng" userId="6d2f962b56cbc94a" providerId="LiveId" clId="{C2D49E0C-897B-E14E-8A66-463D66D01EBE}" dt="2021-01-31T15:35:58.096" v="399" actId="478"/>
          <ac:spMkLst>
            <pc:docMk/>
            <pc:sldMk cId="1888910439" sldId="310"/>
            <ac:spMk id="9" creationId="{FFA34149-9150-994E-BF5C-6C708D23B5CE}"/>
          </ac:spMkLst>
        </pc:spChg>
        <pc:spChg chg="add del mod">
          <ac:chgData name="Leonard Tng" userId="6d2f962b56cbc94a" providerId="LiveId" clId="{C2D49E0C-897B-E14E-8A66-463D66D01EBE}" dt="2021-01-31T15:36:56.356" v="456" actId="478"/>
          <ac:spMkLst>
            <pc:docMk/>
            <pc:sldMk cId="1888910439" sldId="310"/>
            <ac:spMk id="13" creationId="{C8C50E6F-921F-5F42-8F61-5279EEA176CC}"/>
          </ac:spMkLst>
        </pc:spChg>
        <pc:spChg chg="add mod">
          <ac:chgData name="Leonard Tng" userId="6d2f962b56cbc94a" providerId="LiveId" clId="{C2D49E0C-897B-E14E-8A66-463D66D01EBE}" dt="2021-01-31T15:37:10.655" v="465" actId="20577"/>
          <ac:spMkLst>
            <pc:docMk/>
            <pc:sldMk cId="1888910439" sldId="310"/>
            <ac:spMk id="40" creationId="{CCD54695-A344-3446-ADB1-6A5E3CC74026}"/>
          </ac:spMkLst>
        </pc:spChg>
        <pc:spChg chg="del">
          <ac:chgData name="Leonard Tng" userId="6d2f962b56cbc94a" providerId="LiveId" clId="{C2D49E0C-897B-E14E-8A66-463D66D01EBE}" dt="2021-01-31T15:35:55.963" v="398" actId="478"/>
          <ac:spMkLst>
            <pc:docMk/>
            <pc:sldMk cId="1888910439" sldId="310"/>
            <ac:spMk id="336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35:36.050" v="391" actId="1076"/>
          <ac:spMkLst>
            <pc:docMk/>
            <pc:sldMk cId="1888910439" sldId="310"/>
            <ac:spMk id="337" creationId="{00000000-0000-0000-0000-000000000000}"/>
          </ac:spMkLst>
        </pc:spChg>
        <pc:spChg chg="mod">
          <ac:chgData name="Leonard Tng" userId="6d2f962b56cbc94a" providerId="LiveId" clId="{C2D49E0C-897B-E14E-8A66-463D66D01EBE}" dt="2021-01-31T15:36:59.784" v="457" actId="1076"/>
          <ac:spMkLst>
            <pc:docMk/>
            <pc:sldMk cId="1888910439" sldId="310"/>
            <ac:spMk id="338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48.735" v="395" actId="478"/>
          <ac:spMkLst>
            <pc:docMk/>
            <pc:sldMk cId="1888910439" sldId="310"/>
            <ac:spMk id="339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55.963" v="398" actId="478"/>
          <ac:spMkLst>
            <pc:docMk/>
            <pc:sldMk cId="1888910439" sldId="310"/>
            <ac:spMk id="340" creationId="{00000000-0000-0000-0000-000000000000}"/>
          </ac:spMkLst>
        </pc:spChg>
        <pc:spChg chg="del mod">
          <ac:chgData name="Leonard Tng" userId="6d2f962b56cbc94a" providerId="LiveId" clId="{C2D49E0C-897B-E14E-8A66-463D66D01EBE}" dt="2021-01-31T15:36:53.414" v="455" actId="478"/>
          <ac:spMkLst>
            <pc:docMk/>
            <pc:sldMk cId="1888910439" sldId="310"/>
            <ac:spMk id="341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53.271" v="397" actId="478"/>
          <ac:spMkLst>
            <pc:docMk/>
            <pc:sldMk cId="1888910439" sldId="310"/>
            <ac:spMk id="342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6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7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8" creationId="{00000000-0000-0000-0000-000000000000}"/>
          </ac:spMkLst>
        </pc:spChg>
        <pc:spChg chg="del">
          <ac:chgData name="Leonard Tng" userId="6d2f962b56cbc94a" providerId="LiveId" clId="{C2D49E0C-897B-E14E-8A66-463D66D01EBE}" dt="2021-01-31T15:35:12.687" v="366" actId="478"/>
          <ac:spMkLst>
            <pc:docMk/>
            <pc:sldMk cId="1888910439" sldId="310"/>
            <ac:spMk id="359" creationId="{00000000-0000-0000-0000-000000000000}"/>
          </ac:spMkLst>
        </pc:spChg>
        <pc:grpChg chg="del">
          <ac:chgData name="Leonard Tng" userId="6d2f962b56cbc94a" providerId="LiveId" clId="{C2D49E0C-897B-E14E-8A66-463D66D01EBE}" dt="2021-01-31T15:35:45.032" v="392" actId="478"/>
          <ac:grpSpMkLst>
            <pc:docMk/>
            <pc:sldMk cId="1888910439" sldId="310"/>
            <ac:grpSpMk id="345" creationId="{00000000-0000-0000-0000-000000000000}"/>
          </ac:grpSpMkLst>
        </pc:grpChg>
        <pc:grpChg chg="del">
          <ac:chgData name="Leonard Tng" userId="6d2f962b56cbc94a" providerId="LiveId" clId="{C2D49E0C-897B-E14E-8A66-463D66D01EBE}" dt="2021-01-31T15:35:46.819" v="394" actId="478"/>
          <ac:grpSpMkLst>
            <pc:docMk/>
            <pc:sldMk cId="1888910439" sldId="310"/>
            <ac:grpSpMk id="350" creationId="{00000000-0000-0000-0000-000000000000}"/>
          </ac:grpSpMkLst>
        </pc:grpChg>
        <pc:grpChg chg="del">
          <ac:chgData name="Leonard Tng" userId="6d2f962b56cbc94a" providerId="LiveId" clId="{C2D49E0C-897B-E14E-8A66-463D66D01EBE}" dt="2021-01-31T15:35:46.057" v="393" actId="478"/>
          <ac:grpSpMkLst>
            <pc:docMk/>
            <pc:sldMk cId="1888910439" sldId="310"/>
            <ac:grpSpMk id="353" creationId="{00000000-0000-0000-0000-000000000000}"/>
          </ac:grpSpMkLst>
        </pc:grpChg>
        <pc:picChg chg="add mod">
          <ac:chgData name="Leonard Tng" userId="6d2f962b56cbc94a" providerId="LiveId" clId="{C2D49E0C-897B-E14E-8A66-463D66D01EBE}" dt="2021-01-31T15:36:50.895" v="454" actId="1076"/>
          <ac:picMkLst>
            <pc:docMk/>
            <pc:sldMk cId="1888910439" sldId="310"/>
            <ac:picMk id="11" creationId="{1EB2D6FE-5D80-4D41-A5A4-E691B99F6148}"/>
          </ac:picMkLst>
        </pc:picChg>
        <pc:picChg chg="add mod">
          <ac:chgData name="Leonard Tng" userId="6d2f962b56cbc94a" providerId="LiveId" clId="{C2D49E0C-897B-E14E-8A66-463D66D01EBE}" dt="2021-01-31T15:37:30.462" v="469" actId="1076"/>
          <ac:picMkLst>
            <pc:docMk/>
            <pc:sldMk cId="1888910439" sldId="310"/>
            <ac:picMk id="15" creationId="{019F7EDC-3601-5947-B051-C0FA40F2641E}"/>
          </ac:picMkLst>
        </pc:picChg>
      </pc:sldChg>
      <pc:sldChg chg="addSp delSp new add del mod">
        <pc:chgData name="Leonard Tng" userId="6d2f962b56cbc94a" providerId="LiveId" clId="{C2D49E0C-897B-E14E-8A66-463D66D01EBE}" dt="2021-01-31T15:46:57.686" v="806" actId="2696"/>
        <pc:sldMkLst>
          <pc:docMk/>
          <pc:sldMk cId="1002936616" sldId="311"/>
        </pc:sldMkLst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2" creationId="{39460AD4-BDD5-B046-91F8-5DCC608C5014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3" creationId="{4F0E78AD-2E32-DC4C-995A-7B0050C0CE31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4" creationId="{33EA3601-F136-064B-9422-85B6BD1FB459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5" creationId="{AD50C8E2-3072-6542-9A98-47CDEB1C2EC5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6" creationId="{D690E735-8CB8-0B4F-8E6D-92AC638751A3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7" creationId="{4B53907C-B0D4-A845-939E-33E14C692D2F}"/>
          </ac:spMkLst>
        </pc:spChg>
        <pc:spChg chg="add del">
          <ac:chgData name="Leonard Tng" userId="6d2f962b56cbc94a" providerId="LiveId" clId="{C2D49E0C-897B-E14E-8A66-463D66D01EBE}" dt="2021-01-31T15:46:57.606" v="805" actId="478"/>
          <ac:spMkLst>
            <pc:docMk/>
            <pc:sldMk cId="1002936616" sldId="311"/>
            <ac:spMk id="8" creationId="{B8954BFA-ED39-004E-B4D5-A3D933E4931A}"/>
          </ac:spMkLst>
        </pc:spChg>
      </pc:sldChg>
      <pc:sldChg chg="addSp delSp modSp new mod">
        <pc:chgData name="Leonard Tng" userId="6d2f962b56cbc94a" providerId="LiveId" clId="{C2D49E0C-897B-E14E-8A66-463D66D01EBE}" dt="2021-01-31T15:50:02.374" v="872" actId="1076"/>
        <pc:sldMkLst>
          <pc:docMk/>
          <pc:sldMk cId="3592673487" sldId="311"/>
        </pc:sldMkLst>
        <pc:spChg chg="del">
          <ac:chgData name="Leonard Tng" userId="6d2f962b56cbc94a" providerId="LiveId" clId="{C2D49E0C-897B-E14E-8A66-463D66D01EBE}" dt="2021-01-31T15:49:48.911" v="865" actId="478"/>
          <ac:spMkLst>
            <pc:docMk/>
            <pc:sldMk cId="3592673487" sldId="311"/>
            <ac:spMk id="2" creationId="{EAE38C31-7DA2-084A-AAD8-FD4BE308F2B1}"/>
          </ac:spMkLst>
        </pc:spChg>
        <pc:spChg chg="del mod">
          <ac:chgData name="Leonard Tng" userId="6d2f962b56cbc94a" providerId="LiveId" clId="{C2D49E0C-897B-E14E-8A66-463D66D01EBE}" dt="2021-01-31T15:49:50.543" v="867" actId="478"/>
          <ac:spMkLst>
            <pc:docMk/>
            <pc:sldMk cId="3592673487" sldId="311"/>
            <ac:spMk id="3" creationId="{F1E90925-D075-304A-A5BB-0E1662A0CF08}"/>
          </ac:spMkLst>
        </pc:spChg>
        <pc:picChg chg="add mod">
          <ac:chgData name="Leonard Tng" userId="6d2f962b56cbc94a" providerId="LiveId" clId="{C2D49E0C-897B-E14E-8A66-463D66D01EBE}" dt="2021-01-31T15:50:02.374" v="872" actId="1076"/>
          <ac:picMkLst>
            <pc:docMk/>
            <pc:sldMk cId="3592673487" sldId="311"/>
            <ac:picMk id="4" creationId="{49324315-2CB7-044B-81E3-FD124B4E840C}"/>
          </ac:picMkLst>
        </pc:picChg>
      </pc:sldChg>
      <pc:sldChg chg="addSp delSp modSp new mod">
        <pc:chgData name="Leonard Tng" userId="6d2f962b56cbc94a" providerId="LiveId" clId="{C2D49E0C-897B-E14E-8A66-463D66D01EBE}" dt="2021-01-31T15:50:27.891" v="882" actId="1076"/>
        <pc:sldMkLst>
          <pc:docMk/>
          <pc:sldMk cId="2584490724" sldId="312"/>
        </pc:sldMkLst>
        <pc:spChg chg="del">
          <ac:chgData name="Leonard Tng" userId="6d2f962b56cbc94a" providerId="LiveId" clId="{C2D49E0C-897B-E14E-8A66-463D66D01EBE}" dt="2021-01-31T15:50:17.784" v="876" actId="478"/>
          <ac:spMkLst>
            <pc:docMk/>
            <pc:sldMk cId="2584490724" sldId="312"/>
            <ac:spMk id="2" creationId="{CE6301E1-7947-414E-82AC-96E39E528493}"/>
          </ac:spMkLst>
        </pc:spChg>
        <pc:spChg chg="del">
          <ac:chgData name="Leonard Tng" userId="6d2f962b56cbc94a" providerId="LiveId" clId="{C2D49E0C-897B-E14E-8A66-463D66D01EBE}" dt="2021-01-31T15:50:16.612" v="875" actId="478"/>
          <ac:spMkLst>
            <pc:docMk/>
            <pc:sldMk cId="2584490724" sldId="312"/>
            <ac:spMk id="3" creationId="{E15FE89C-2236-A34E-B6D9-F25D2EBCBA3C}"/>
          </ac:spMkLst>
        </pc:spChg>
        <pc:picChg chg="add mod">
          <ac:chgData name="Leonard Tng" userId="6d2f962b56cbc94a" providerId="LiveId" clId="{C2D49E0C-897B-E14E-8A66-463D66D01EBE}" dt="2021-01-31T15:50:27.891" v="882" actId="1076"/>
          <ac:picMkLst>
            <pc:docMk/>
            <pc:sldMk cId="2584490724" sldId="312"/>
            <ac:picMk id="4" creationId="{798127E5-1684-6F42-B5C6-394D3E74B255}"/>
          </ac:picMkLst>
        </pc:picChg>
      </pc:sldChg>
      <pc:sldMasterChg chg="delSldLayout">
        <pc:chgData name="Leonard Tng" userId="6d2f962b56cbc94a" providerId="LiveId" clId="{C2D49E0C-897B-E14E-8A66-463D66D01EBE}" dt="2021-01-31T15:51:34.111" v="928" actId="2696"/>
        <pc:sldMasterMkLst>
          <pc:docMk/>
          <pc:sldMasterMk cId="0" sldId="2147483670"/>
        </pc:sldMasterMkLst>
        <pc:sldLayoutChg chg="del">
          <pc:chgData name="Leonard Tng" userId="6d2f962b56cbc94a" providerId="LiveId" clId="{C2D49E0C-897B-E14E-8A66-463D66D01EBE}" dt="2021-01-31T15:51:18.397" v="909" actId="2696"/>
          <pc:sldLayoutMkLst>
            <pc:docMk/>
            <pc:sldMasterMk cId="0" sldId="2147483670"/>
            <pc:sldLayoutMk cId="0" sldId="2147483652"/>
          </pc:sldLayoutMkLst>
        </pc:sldLayoutChg>
        <pc:sldLayoutChg chg="del">
          <pc:chgData name="Leonard Tng" userId="6d2f962b56cbc94a" providerId="LiveId" clId="{C2D49E0C-897B-E14E-8A66-463D66D01EBE}" dt="2021-01-31T15:51:34.111" v="928" actId="2696"/>
          <pc:sldLayoutMkLst>
            <pc:docMk/>
            <pc:sldMasterMk cId="0" sldId="2147483670"/>
            <pc:sldLayoutMk cId="0" sldId="2147483654"/>
          </pc:sldLayoutMkLst>
        </pc:sldLayoutChg>
        <pc:sldLayoutChg chg="del">
          <pc:chgData name="Leonard Tng" userId="6d2f962b56cbc94a" providerId="LiveId" clId="{C2D49E0C-897B-E14E-8A66-463D66D01EBE}" dt="2021-01-31T15:51:16.785" v="907" actId="2696"/>
          <pc:sldLayoutMkLst>
            <pc:docMk/>
            <pc:sldMasterMk cId="0" sldId="2147483670"/>
            <pc:sldLayoutMk cId="0" sldId="2147483660"/>
          </pc:sldLayoutMkLst>
        </pc:sldLayoutChg>
        <pc:sldLayoutChg chg="del">
          <pc:chgData name="Leonard Tng" userId="6d2f962b56cbc94a" providerId="LiveId" clId="{C2D49E0C-897B-E14E-8A66-463D66D01EBE}" dt="2021-01-31T15:51:15.764" v="906" actId="2696"/>
          <pc:sldLayoutMkLst>
            <pc:docMk/>
            <pc:sldMasterMk cId="0" sldId="2147483670"/>
            <pc:sldLayoutMk cId="0" sldId="2147483664"/>
          </pc:sldLayoutMkLst>
        </pc:sldLayoutChg>
      </pc:sldMasterChg>
    </pc:docChg>
  </pc:docChgLst>
</pc:chgInfo>
</file>

<file path=ppt/media/image1.jpg>
</file>

<file path=ppt/media/image2.jpg>
</file>

<file path=ppt/media/image3.jp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6" name="Google Shape;546;g96f4505be9_0_4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47" name="Google Shape;547;g96f4505be9_0_4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3" name="Google Shape;763;g96f4505be9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4" name="Google Shape;764;g96f4505be9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99b5fb104d_0_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99b5fb104d_0_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9b5fb104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9b5fb104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80506236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g96f4505be9_0_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2" name="Google Shape;422;g96f4505be9_0_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59298205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99b5fb104d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99b5fb104d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94821185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99b5fb104d_0_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4" name="Google Shape;334;g99b5fb104d_0_2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91353334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96f4505be9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96f4505be9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4" name="Google Shape;284;g99b5fb104d_0_3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5" name="Google Shape;285;g99b5fb104d_0_3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g96f4505be9_0_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1" name="Google Shape;531;g96f4505be9_0_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aticon.com/" TargetMode="External"/><Relationship Id="rId2" Type="http://schemas.openxmlformats.org/officeDocument/2006/relationships/hyperlink" Target="https://slidesgo.com/" TargetMode="External"/><Relationship Id="rId1" Type="http://schemas.openxmlformats.org/officeDocument/2006/relationships/slideMaster" Target="../slideMasters/slideMaster1.xml"/><Relationship Id="rId4" Type="http://schemas.openxmlformats.org/officeDocument/2006/relationships/hyperlink" Target="https://www.freepik.com/" TargetMode="Externa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692000" y="2847550"/>
            <a:ext cx="6732000" cy="1752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720000" y="1082400"/>
            <a:ext cx="972000" cy="3518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14;p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" name="Google Shape;15;p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">
  <p:cSld name="CUSTOM_2"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2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22"/>
          <p:cNvSpPr/>
          <p:nvPr/>
        </p:nvSpPr>
        <p:spPr>
          <a:xfrm>
            <a:off x="720300" y="3387600"/>
            <a:ext cx="385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8" name="Google Shape;228;p22"/>
          <p:cNvSpPr/>
          <p:nvPr/>
        </p:nvSpPr>
        <p:spPr>
          <a:xfrm>
            <a:off x="4572150" y="3387600"/>
            <a:ext cx="3852000" cy="12132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9" name="Google Shape;229;p22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0" name="Google Shape;230;p22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1" name="Google Shape;231;p22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2" name="Google Shape;232;p22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3" name="Google Shape;233;p22"/>
          <p:cNvSpPr txBox="1">
            <a:spLocks noGrp="1"/>
          </p:cNvSpPr>
          <p:nvPr>
            <p:ph type="title"/>
          </p:nvPr>
        </p:nvSpPr>
        <p:spPr>
          <a:xfrm>
            <a:off x="905325" y="3717727"/>
            <a:ext cx="2543400" cy="69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Font typeface="Poppins"/>
              <a:buNone/>
              <a:defRPr sz="4000" b="1">
                <a:latin typeface="Poppins"/>
                <a:ea typeface="Poppins"/>
                <a:cs typeface="Poppins"/>
                <a:sym typeface="Poppins"/>
              </a:defRPr>
            </a:lvl9pPr>
          </a:lstStyle>
          <a:p>
            <a:endParaRPr/>
          </a:p>
        </p:txBody>
      </p:sp>
      <p:sp>
        <p:nvSpPr>
          <p:cNvPr id="234" name="Google Shape;234;p22"/>
          <p:cNvSpPr txBox="1">
            <a:spLocks noGrp="1"/>
          </p:cNvSpPr>
          <p:nvPr>
            <p:ph type="subTitle" idx="1"/>
          </p:nvPr>
        </p:nvSpPr>
        <p:spPr>
          <a:xfrm>
            <a:off x="97065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5" name="Google Shape;235;p22"/>
          <p:cNvSpPr txBox="1">
            <a:spLocks noGrp="1"/>
          </p:cNvSpPr>
          <p:nvPr>
            <p:ph type="subTitle" idx="2"/>
          </p:nvPr>
        </p:nvSpPr>
        <p:spPr>
          <a:xfrm>
            <a:off x="3382655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6" name="Google Shape;236;p22"/>
          <p:cNvSpPr txBox="1">
            <a:spLocks noGrp="1"/>
          </p:cNvSpPr>
          <p:nvPr>
            <p:ph type="subTitle" idx="3"/>
          </p:nvPr>
        </p:nvSpPr>
        <p:spPr>
          <a:xfrm>
            <a:off x="5902660" y="1864725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2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200"/>
              <a:buNone/>
              <a:defRPr sz="2200"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2200"/>
              <a:buNone/>
              <a:defRPr sz="2200"/>
            </a:lvl9pPr>
          </a:lstStyle>
          <a:p>
            <a:endParaRPr/>
          </a:p>
        </p:txBody>
      </p:sp>
      <p:sp>
        <p:nvSpPr>
          <p:cNvPr id="237" name="Google Shape;237;p22"/>
          <p:cNvSpPr txBox="1">
            <a:spLocks noGrp="1"/>
          </p:cNvSpPr>
          <p:nvPr>
            <p:ph type="subTitle" idx="4"/>
          </p:nvPr>
        </p:nvSpPr>
        <p:spPr>
          <a:xfrm>
            <a:off x="970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22"/>
          <p:cNvSpPr txBox="1">
            <a:spLocks noGrp="1"/>
          </p:cNvSpPr>
          <p:nvPr>
            <p:ph type="subTitle" idx="5"/>
          </p:nvPr>
        </p:nvSpPr>
        <p:spPr>
          <a:xfrm>
            <a:off x="338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9" name="Google Shape;239;p22"/>
          <p:cNvSpPr txBox="1">
            <a:spLocks noGrp="1"/>
          </p:cNvSpPr>
          <p:nvPr>
            <p:ph type="subTitle" idx="6"/>
          </p:nvPr>
        </p:nvSpPr>
        <p:spPr>
          <a:xfrm>
            <a:off x="5902650" y="2368725"/>
            <a:ext cx="2270700" cy="575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3"/>
          <p:cNvSpPr/>
          <p:nvPr/>
        </p:nvSpPr>
        <p:spPr>
          <a:xfrm>
            <a:off x="1539000" y="3387600"/>
            <a:ext cx="68847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" name="Google Shape;20;p3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3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" name="Google Shape;22;p3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" name="Google Shape;23;p3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" name="Google Shape;24;p3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3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" name="Google Shape;26;p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600"/>
              <a:buNone/>
              <a:defRPr sz="36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5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5"/>
          <p:cNvSpPr/>
          <p:nvPr/>
        </p:nvSpPr>
        <p:spPr>
          <a:xfrm>
            <a:off x="720300" y="3387600"/>
            <a:ext cx="3132000" cy="12132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9" name="Google Shape;39;p5"/>
          <p:cNvSpPr/>
          <p:nvPr/>
        </p:nvSpPr>
        <p:spPr>
          <a:xfrm>
            <a:off x="7452000" y="1119100"/>
            <a:ext cx="972000" cy="34818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40;p5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" name="Google Shape;41;p5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5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3" name="Google Shape;43;p5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4" name="Google Shape;44;p5"/>
          <p:cNvGrpSpPr/>
          <p:nvPr/>
        </p:nvGrpSpPr>
        <p:grpSpPr>
          <a:xfrm>
            <a:off x="720125" y="1119100"/>
            <a:ext cx="3131975" cy="2268600"/>
            <a:chOff x="720125" y="1119100"/>
            <a:chExt cx="3131975" cy="2268600"/>
          </a:xfrm>
        </p:grpSpPr>
        <p:pic>
          <p:nvPicPr>
            <p:cNvPr id="45" name="Google Shape;45;p5"/>
            <p:cNvPicPr preferRelativeResize="0"/>
            <p:nvPr/>
          </p:nvPicPr>
          <p:blipFill rotWithShape="1">
            <a:blip r:embed="rId2">
              <a:alphaModFix/>
            </a:blip>
            <a:srcRect l="3756" r="4390"/>
            <a:stretch/>
          </p:blipFill>
          <p:spPr>
            <a:xfrm>
              <a:off x="720125" y="1119100"/>
              <a:ext cx="3131694" cy="2268499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46" name="Google Shape;46;p5"/>
            <p:cNvSpPr/>
            <p:nvPr/>
          </p:nvSpPr>
          <p:spPr>
            <a:xfrm>
              <a:off x="720400" y="1119100"/>
              <a:ext cx="3131700" cy="22686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5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5"/>
          <p:cNvSpPr txBox="1">
            <a:spLocks noGrp="1"/>
          </p:cNvSpPr>
          <p:nvPr>
            <p:ph type="body" idx="1"/>
          </p:nvPr>
        </p:nvSpPr>
        <p:spPr>
          <a:xfrm>
            <a:off x="4231725" y="1623900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317500" algn="r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9" name="Google Shape;49;p5"/>
          <p:cNvSpPr txBox="1">
            <a:spLocks noGrp="1"/>
          </p:cNvSpPr>
          <p:nvPr>
            <p:ph type="body" idx="2"/>
          </p:nvPr>
        </p:nvSpPr>
        <p:spPr>
          <a:xfrm>
            <a:off x="4231725" y="2925375"/>
            <a:ext cx="2500200" cy="1100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9"/>
          <p:cNvSpPr/>
          <p:nvPr/>
        </p:nvSpPr>
        <p:spPr>
          <a:xfrm>
            <a:off x="1538850" y="2395100"/>
            <a:ext cx="4852800" cy="2205600"/>
          </a:xfrm>
          <a:prstGeom prst="rect">
            <a:avLst/>
          </a:prstGeom>
          <a:solidFill>
            <a:srgbClr val="FFFFFF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8" name="Google Shape;78;p9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9"/>
          <p:cNvSpPr/>
          <p:nvPr/>
        </p:nvSpPr>
        <p:spPr>
          <a:xfrm>
            <a:off x="1538895" y="1126995"/>
            <a:ext cx="4852800" cy="12681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9"/>
          <p:cNvSpPr/>
          <p:nvPr/>
        </p:nvSpPr>
        <p:spPr>
          <a:xfrm>
            <a:off x="720000" y="1122350"/>
            <a:ext cx="8190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1" name="Google Shape;81;p9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9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3" name="Google Shape;83;p9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4" name="Google Shape;84;p9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86" name="Google Shape;86;p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 sz="1400"/>
            </a:lvl1pPr>
            <a:lvl2pPr marL="914400" lvl="1" indent="-317500" rtl="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CUSTOM"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7" name="Google Shape;107;p13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08" name="Google Shape;108;p13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9" name="Google Shape;109;p13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13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13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13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3" name="Google Shape;113;p13"/>
          <p:cNvSpPr/>
          <p:nvPr/>
        </p:nvSpPr>
        <p:spPr>
          <a:xfrm>
            <a:off x="0" y="687600"/>
            <a:ext cx="9144000" cy="1232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4" name="Google Shape;114;p13"/>
          <p:cNvSpPr/>
          <p:nvPr/>
        </p:nvSpPr>
        <p:spPr>
          <a:xfrm>
            <a:off x="0" y="3387600"/>
            <a:ext cx="9144000" cy="17559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5" name="Google Shape;115;p13"/>
          <p:cNvSpPr txBox="1">
            <a:spLocks noGrp="1"/>
          </p:cNvSpPr>
          <p:nvPr>
            <p:ph type="title" hasCustomPrompt="1"/>
          </p:nvPr>
        </p:nvSpPr>
        <p:spPr>
          <a:xfrm>
            <a:off x="107255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6" name="Google Shape;116;p13"/>
          <p:cNvSpPr txBox="1">
            <a:spLocks noGrp="1"/>
          </p:cNvSpPr>
          <p:nvPr>
            <p:ph type="subTitle" idx="1"/>
          </p:nvPr>
        </p:nvSpPr>
        <p:spPr>
          <a:xfrm>
            <a:off x="524600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7" name="Google Shape;117;p13"/>
          <p:cNvSpPr txBox="1">
            <a:spLocks noGrp="1"/>
          </p:cNvSpPr>
          <p:nvPr>
            <p:ph type="title" idx="2" hasCustomPrompt="1"/>
          </p:nvPr>
        </p:nvSpPr>
        <p:spPr>
          <a:xfrm>
            <a:off x="3045600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18" name="Google Shape;118;p13"/>
          <p:cNvSpPr txBox="1">
            <a:spLocks noGrp="1"/>
          </p:cNvSpPr>
          <p:nvPr>
            <p:ph type="subTitle" idx="3"/>
          </p:nvPr>
        </p:nvSpPr>
        <p:spPr>
          <a:xfrm>
            <a:off x="2497524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19" name="Google Shape;119;p13"/>
          <p:cNvSpPr txBox="1">
            <a:spLocks noGrp="1"/>
          </p:cNvSpPr>
          <p:nvPr>
            <p:ph type="title" idx="4" hasCustomPrompt="1"/>
          </p:nvPr>
        </p:nvSpPr>
        <p:spPr>
          <a:xfrm>
            <a:off x="5021499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0" name="Google Shape;120;p13"/>
          <p:cNvSpPr txBox="1">
            <a:spLocks noGrp="1"/>
          </p:cNvSpPr>
          <p:nvPr>
            <p:ph type="subTitle" idx="5"/>
          </p:nvPr>
        </p:nvSpPr>
        <p:spPr>
          <a:xfrm>
            <a:off x="4473538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1" name="Google Shape;121;p13"/>
          <p:cNvSpPr txBox="1">
            <a:spLocks noGrp="1"/>
          </p:cNvSpPr>
          <p:nvPr>
            <p:ph type="title" idx="6" hasCustomPrompt="1"/>
          </p:nvPr>
        </p:nvSpPr>
        <p:spPr>
          <a:xfrm>
            <a:off x="6991776" y="1502250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0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r>
              <a:t>xx%</a:t>
            </a:r>
          </a:p>
        </p:txBody>
      </p:sp>
      <p:sp>
        <p:nvSpPr>
          <p:cNvPr id="122" name="Google Shape;122;p13"/>
          <p:cNvSpPr txBox="1">
            <a:spLocks noGrp="1"/>
          </p:cNvSpPr>
          <p:nvPr>
            <p:ph type="subTitle" idx="7"/>
          </p:nvPr>
        </p:nvSpPr>
        <p:spPr>
          <a:xfrm>
            <a:off x="6443837" y="2638837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23" name="Google Shape;123;p13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4000"/>
              <a:buNone/>
              <a:defRPr>
                <a:latin typeface="Open Sans"/>
                <a:ea typeface="Open Sans"/>
                <a:cs typeface="Open Sans"/>
                <a:sym typeface="Open Sans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 2">
  <p:cSld name="CUSTOM_9"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37" name="Google Shape;137;p15"/>
          <p:cNvGrpSpPr/>
          <p:nvPr/>
        </p:nvGrpSpPr>
        <p:grpSpPr>
          <a:xfrm>
            <a:off x="720000" y="539500"/>
            <a:ext cx="7703700" cy="4061100"/>
            <a:chOff x="720000" y="539500"/>
            <a:chExt cx="7703700" cy="4061100"/>
          </a:xfrm>
        </p:grpSpPr>
        <p:sp>
          <p:nvSpPr>
            <p:cNvPr id="138" name="Google Shape;138;p15"/>
            <p:cNvSpPr/>
            <p:nvPr/>
          </p:nvSpPr>
          <p:spPr>
            <a:xfrm>
              <a:off x="720000" y="539500"/>
              <a:ext cx="7703700" cy="4061100"/>
            </a:xfrm>
            <a:prstGeom prst="rect">
              <a:avLst/>
            </a:prstGeom>
            <a:solidFill>
              <a:srgbClr val="FFFFFF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15"/>
            <p:cNvSpPr/>
            <p:nvPr/>
          </p:nvSpPr>
          <p:spPr>
            <a:xfrm>
              <a:off x="720000" y="539500"/>
              <a:ext cx="7703700" cy="579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15"/>
            <p:cNvSpPr/>
            <p:nvPr/>
          </p:nvSpPr>
          <p:spPr>
            <a:xfrm>
              <a:off x="891787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15"/>
            <p:cNvSpPr/>
            <p:nvPr/>
          </p:nvSpPr>
          <p:spPr>
            <a:xfrm>
              <a:off x="1170382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15"/>
            <p:cNvSpPr/>
            <p:nvPr/>
          </p:nvSpPr>
          <p:spPr>
            <a:xfrm>
              <a:off x="1448978" y="747136"/>
              <a:ext cx="164100" cy="1641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43" name="Google Shape;143;p15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  <p:sp>
        <p:nvSpPr>
          <p:cNvPr id="144" name="Google Shape;144;p15"/>
          <p:cNvSpPr txBox="1">
            <a:spLocks noGrp="1"/>
          </p:cNvSpPr>
          <p:nvPr>
            <p:ph type="subTitle" idx="1"/>
          </p:nvPr>
        </p:nvSpPr>
        <p:spPr>
          <a:xfrm>
            <a:off x="3838700" y="1761900"/>
            <a:ext cx="2691600" cy="2171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anks">
  <p:cSld name="CUSTOM_7"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17"/>
          <p:cNvSpPr/>
          <p:nvPr/>
        </p:nvSpPr>
        <p:spPr>
          <a:xfrm>
            <a:off x="720000" y="1122350"/>
            <a:ext cx="38520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6" name="Google Shape;156;p17"/>
          <p:cNvSpPr/>
          <p:nvPr/>
        </p:nvSpPr>
        <p:spPr>
          <a:xfrm>
            <a:off x="4572000" y="3365750"/>
            <a:ext cx="3852000" cy="12351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p17"/>
          <p:cNvSpPr/>
          <p:nvPr/>
        </p:nvSpPr>
        <p:spPr>
          <a:xfrm>
            <a:off x="720000" y="539500"/>
            <a:ext cx="7703700" cy="4061100"/>
          </a:xfrm>
          <a:prstGeom prst="rect">
            <a:avLst/>
          </a:prstGeom>
          <a:solidFill>
            <a:srgbClr val="F2F2F2">
              <a:alpha val="0"/>
            </a:srgbClr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8" name="Google Shape;158;p17"/>
          <p:cNvSpPr/>
          <p:nvPr/>
        </p:nvSpPr>
        <p:spPr>
          <a:xfrm>
            <a:off x="720000" y="539500"/>
            <a:ext cx="7703700" cy="579600"/>
          </a:xfrm>
          <a:prstGeom prst="rect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9" name="Google Shape;159;p17"/>
          <p:cNvSpPr/>
          <p:nvPr/>
        </p:nvSpPr>
        <p:spPr>
          <a:xfrm>
            <a:off x="891787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0" name="Google Shape;160;p17"/>
          <p:cNvSpPr/>
          <p:nvPr/>
        </p:nvSpPr>
        <p:spPr>
          <a:xfrm>
            <a:off x="1170382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1" name="Google Shape;161;p17"/>
          <p:cNvSpPr/>
          <p:nvPr/>
        </p:nvSpPr>
        <p:spPr>
          <a:xfrm>
            <a:off x="1448978" y="747136"/>
            <a:ext cx="164100" cy="1641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7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163" name="Google Shape;163;p17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1400"/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164" name="Google Shape;164;p17"/>
          <p:cNvSpPr txBox="1"/>
          <p:nvPr/>
        </p:nvSpPr>
        <p:spPr>
          <a:xfrm>
            <a:off x="5292000" y="3725400"/>
            <a:ext cx="2880000" cy="729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CREDITS: This presentation template was created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Slidesgo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including icons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Flaticon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, infographics &amp; images by </a:t>
            </a:r>
            <a:r>
              <a:rPr lang="en-GB" sz="1100">
                <a:solidFill>
                  <a:schemeClr val="dk1"/>
                </a:solidFill>
                <a:uFill>
                  <a:noFill/>
                </a:uFill>
                <a:latin typeface="Josefin Sans"/>
                <a:ea typeface="Josefin Sans"/>
                <a:cs typeface="Josefin Sans"/>
                <a:sym typeface="Josefin Sans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Freepik</a:t>
            </a:r>
            <a:r>
              <a:rPr lang="en-GB" sz="11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 </a:t>
            </a:r>
            <a:endParaRPr sz="110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six columns">
  <p:cSld name="CUSTOM_5"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4" name="Google Shape;184;p19"/>
          <p:cNvGrpSpPr/>
          <p:nvPr/>
        </p:nvGrpSpPr>
        <p:grpSpPr>
          <a:xfrm>
            <a:off x="0" y="0"/>
            <a:ext cx="9144000" cy="5143500"/>
            <a:chOff x="0" y="0"/>
            <a:chExt cx="9144000" cy="5143500"/>
          </a:xfrm>
        </p:grpSpPr>
        <p:sp>
          <p:nvSpPr>
            <p:cNvPr id="185" name="Google Shape;185;p19"/>
            <p:cNvSpPr/>
            <p:nvPr/>
          </p:nvSpPr>
          <p:spPr>
            <a:xfrm>
              <a:off x="0" y="0"/>
              <a:ext cx="9144000" cy="51435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6" name="Google Shape;186;p19"/>
            <p:cNvSpPr/>
            <p:nvPr/>
          </p:nvSpPr>
          <p:spPr>
            <a:xfrm>
              <a:off x="0" y="0"/>
              <a:ext cx="9144000" cy="687600"/>
            </a:xfrm>
            <a:prstGeom prst="rect">
              <a:avLst/>
            </a:prstGeom>
            <a:solidFill>
              <a:schemeClr val="lt2"/>
            </a:solidFill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19"/>
            <p:cNvSpPr/>
            <p:nvPr/>
          </p:nvSpPr>
          <p:spPr>
            <a:xfrm>
              <a:off x="20390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8" name="Google Shape;188;p19"/>
            <p:cNvSpPr/>
            <p:nvPr/>
          </p:nvSpPr>
          <p:spPr>
            <a:xfrm>
              <a:off x="534575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  <p:sp>
          <p:nvSpPr>
            <p:cNvPr id="189" name="Google Shape;189;p19"/>
            <p:cNvSpPr/>
            <p:nvPr/>
          </p:nvSpPr>
          <p:spPr>
            <a:xfrm>
              <a:off x="865250" y="246450"/>
              <a:ext cx="194700" cy="1947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Josefin Sans"/>
                <a:ea typeface="Josefin Sans"/>
                <a:cs typeface="Josefin Sans"/>
                <a:sym typeface="Josefin Sans"/>
              </a:endParaRPr>
            </a:p>
          </p:txBody>
        </p:sp>
      </p:grpSp>
      <p:sp>
        <p:nvSpPr>
          <p:cNvPr id="190" name="Google Shape;190;p19"/>
          <p:cNvSpPr/>
          <p:nvPr/>
        </p:nvSpPr>
        <p:spPr>
          <a:xfrm>
            <a:off x="0" y="689899"/>
            <a:ext cx="9144000" cy="10776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1" name="Google Shape;191;p19"/>
          <p:cNvSpPr/>
          <p:nvPr/>
        </p:nvSpPr>
        <p:spPr>
          <a:xfrm>
            <a:off x="0" y="1769100"/>
            <a:ext cx="1692000" cy="33744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9"/>
          <p:cNvSpPr txBox="1">
            <a:spLocks noGrp="1"/>
          </p:cNvSpPr>
          <p:nvPr>
            <p:ph type="subTitle" idx="1"/>
          </p:nvPr>
        </p:nvSpPr>
        <p:spPr>
          <a:xfrm>
            <a:off x="2217910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3" name="Google Shape;193;p19"/>
          <p:cNvSpPr txBox="1">
            <a:spLocks noGrp="1"/>
          </p:cNvSpPr>
          <p:nvPr>
            <p:ph type="subTitle" idx="2"/>
          </p:nvPr>
        </p:nvSpPr>
        <p:spPr>
          <a:xfrm>
            <a:off x="4377905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4" name="Google Shape;194;p19"/>
          <p:cNvSpPr txBox="1">
            <a:spLocks noGrp="1"/>
          </p:cNvSpPr>
          <p:nvPr>
            <p:ph type="subTitle" idx="3"/>
          </p:nvPr>
        </p:nvSpPr>
        <p:spPr>
          <a:xfrm>
            <a:off x="2217910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5" name="Google Shape;195;p19"/>
          <p:cNvSpPr txBox="1">
            <a:spLocks noGrp="1"/>
          </p:cNvSpPr>
          <p:nvPr>
            <p:ph type="subTitle" idx="4"/>
          </p:nvPr>
        </p:nvSpPr>
        <p:spPr>
          <a:xfrm>
            <a:off x="4377905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6" name="Google Shape;196;p19"/>
          <p:cNvSpPr txBox="1">
            <a:spLocks noGrp="1"/>
          </p:cNvSpPr>
          <p:nvPr>
            <p:ph type="subTitle" idx="5"/>
          </p:nvPr>
        </p:nvSpPr>
        <p:spPr>
          <a:xfrm>
            <a:off x="2217910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7" name="Google Shape;197;p19"/>
          <p:cNvSpPr txBox="1">
            <a:spLocks noGrp="1"/>
          </p:cNvSpPr>
          <p:nvPr>
            <p:ph type="subTitle" idx="6"/>
          </p:nvPr>
        </p:nvSpPr>
        <p:spPr>
          <a:xfrm>
            <a:off x="4377905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8" name="Google Shape;198;p19"/>
          <p:cNvSpPr txBox="1">
            <a:spLocks noGrp="1"/>
          </p:cNvSpPr>
          <p:nvPr>
            <p:ph type="subTitle" idx="7"/>
          </p:nvPr>
        </p:nvSpPr>
        <p:spPr>
          <a:xfrm>
            <a:off x="2217910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9" name="Google Shape;199;p19"/>
          <p:cNvSpPr txBox="1">
            <a:spLocks noGrp="1"/>
          </p:cNvSpPr>
          <p:nvPr>
            <p:ph type="subTitle" idx="8"/>
          </p:nvPr>
        </p:nvSpPr>
        <p:spPr>
          <a:xfrm>
            <a:off x="4377905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0" name="Google Shape;200;p19"/>
          <p:cNvSpPr txBox="1">
            <a:spLocks noGrp="1"/>
          </p:cNvSpPr>
          <p:nvPr>
            <p:ph type="subTitle" idx="9"/>
          </p:nvPr>
        </p:nvSpPr>
        <p:spPr>
          <a:xfrm>
            <a:off x="6537897" y="2140339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1" name="Google Shape;201;p19"/>
          <p:cNvSpPr txBox="1">
            <a:spLocks noGrp="1"/>
          </p:cNvSpPr>
          <p:nvPr>
            <p:ph type="subTitle" idx="13"/>
          </p:nvPr>
        </p:nvSpPr>
        <p:spPr>
          <a:xfrm>
            <a:off x="6537897" y="3459916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Font typeface="Poppins"/>
              <a:buNone/>
              <a:defRPr b="1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2" name="Google Shape;202;p19"/>
          <p:cNvSpPr txBox="1">
            <a:spLocks noGrp="1"/>
          </p:cNvSpPr>
          <p:nvPr>
            <p:ph type="subTitle" idx="14"/>
          </p:nvPr>
        </p:nvSpPr>
        <p:spPr>
          <a:xfrm>
            <a:off x="6537897" y="2634714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3" name="Google Shape;203;p19"/>
          <p:cNvSpPr txBox="1">
            <a:spLocks noGrp="1"/>
          </p:cNvSpPr>
          <p:nvPr>
            <p:ph type="subTitle" idx="15"/>
          </p:nvPr>
        </p:nvSpPr>
        <p:spPr>
          <a:xfrm>
            <a:off x="6537897" y="3954291"/>
            <a:ext cx="18861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/>
            </a:lvl1pPr>
            <a:lvl2pPr lvl="1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2pPr>
            <a:lvl3pPr lvl="2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3pPr>
            <a:lvl4pPr lvl="3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4pPr>
            <a:lvl5pPr lvl="4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5pPr>
            <a:lvl6pPr lvl="5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6pPr>
            <a:lvl7pPr lvl="6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7pPr>
            <a:lvl8pPr lvl="7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1400"/>
              <a:buNone/>
              <a:defRPr/>
            </a:lvl8pPr>
            <a:lvl9pPr lvl="8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4" name="Google Shape;204;p19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36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noFill/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3225" y="539500"/>
            <a:ext cx="7717500" cy="478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Righteous"/>
              <a:buNone/>
              <a:defRPr sz="4000" b="1">
                <a:solidFill>
                  <a:schemeClr val="dk1"/>
                </a:solidFill>
                <a:latin typeface="Righteous"/>
                <a:ea typeface="Righteous"/>
                <a:cs typeface="Righteous"/>
                <a:sym typeface="Righteous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None/>
              <a:defRPr sz="40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3225" y="1152475"/>
            <a:ext cx="7717500" cy="3447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Josefin Sans"/>
              <a:buChar char="●"/>
              <a:defRPr sz="180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lvl="1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lvl="2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lvl="3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lvl="4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lvl="5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lvl="6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●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lvl="7" indent="-31750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Josefin Sans"/>
              <a:buChar char="○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lvl="8" indent="-31750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Josefin Sans"/>
              <a:buChar char="■"/>
              <a:defRPr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55" r:id="rId4"/>
    <p:sldLayoutId id="2147483658" r:id="rId5"/>
    <p:sldLayoutId id="2147483659" r:id="rId6"/>
    <p:sldLayoutId id="2147483661" r:id="rId7"/>
    <p:sldLayoutId id="2147483663" r:id="rId8"/>
    <p:sldLayoutId id="2147483665" r:id="rId9"/>
    <p:sldLayoutId id="2147483668" r:id="rId10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6" Type="http://schemas.openxmlformats.org/officeDocument/2006/relationships/slide" Target="slide7.xml"/><Relationship Id="rId5" Type="http://schemas.openxmlformats.org/officeDocument/2006/relationships/slide" Target="slide11.xml"/><Relationship Id="rId4" Type="http://schemas.openxmlformats.org/officeDocument/2006/relationships/slide" Target="slide8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7" Type="http://schemas.openxmlformats.org/officeDocument/2006/relationships/hyperlink" Target="https://github.com/leonardtng/introduction-to-web-development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8.xml"/><Relationship Id="rId6" Type="http://schemas.openxmlformats.org/officeDocument/2006/relationships/slide" Target="slide7.xml"/><Relationship Id="rId5" Type="http://schemas.openxmlformats.org/officeDocument/2006/relationships/slide" Target="slide11.xml"/><Relationship Id="rId4" Type="http://schemas.openxmlformats.org/officeDocument/2006/relationships/slide" Target="slide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" Target="slide8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Relationship Id="rId4" Type="http://schemas.openxmlformats.org/officeDocument/2006/relationships/slide" Target="slid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slide" Target="slide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" Target="slide2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4" Type="http://schemas.openxmlformats.org/officeDocument/2006/relationships/slide" Target="slide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8" name="Google Shape;248;p25"/>
          <p:cNvPicPr preferRelativeResize="0"/>
          <p:nvPr/>
        </p:nvPicPr>
        <p:blipFill rotWithShape="1">
          <a:blip r:embed="rId3">
            <a:alphaModFix/>
          </a:blip>
          <a:srcRect l="11071" t="37820" b="27937"/>
          <a:stretch/>
        </p:blipFill>
        <p:spPr>
          <a:xfrm>
            <a:off x="1692000" y="1119549"/>
            <a:ext cx="6732000" cy="172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49" name="Google Shape;249;p25"/>
          <p:cNvSpPr/>
          <p:nvPr/>
        </p:nvSpPr>
        <p:spPr>
          <a:xfrm>
            <a:off x="1692000" y="1119550"/>
            <a:ext cx="6732000" cy="17280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0" name="Google Shape;250;p25"/>
          <p:cNvSpPr txBox="1">
            <a:spLocks noGrp="1"/>
          </p:cNvSpPr>
          <p:nvPr>
            <p:ph type="ctrTitle"/>
          </p:nvPr>
        </p:nvSpPr>
        <p:spPr>
          <a:xfrm>
            <a:off x="2298600" y="3128015"/>
            <a:ext cx="6125400" cy="1441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br>
              <a:rPr lang="en-US" dirty="0"/>
            </a:br>
            <a:r>
              <a:rPr lang="en-US" dirty="0"/>
              <a:t>Chapter 3:</a:t>
            </a:r>
            <a:br>
              <a:rPr lang="en-US" dirty="0"/>
            </a:br>
            <a:r>
              <a:rPr lang="en-US" dirty="0"/>
              <a:t>Making Things Move</a:t>
            </a:r>
            <a:endParaRPr lang="en-GB" dirty="0"/>
          </a:p>
        </p:txBody>
      </p:sp>
      <p:sp>
        <p:nvSpPr>
          <p:cNvPr id="251" name="Google Shape;251;p25"/>
          <p:cNvSpPr txBox="1">
            <a:spLocks noGrp="1"/>
          </p:cNvSpPr>
          <p:nvPr>
            <p:ph type="subTitle" idx="1"/>
          </p:nvPr>
        </p:nvSpPr>
        <p:spPr>
          <a:xfrm rot="-5400000">
            <a:off x="-665453" y="2740650"/>
            <a:ext cx="3368100" cy="342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YNC Hacks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Software Track</a:t>
            </a:r>
            <a:endParaRPr dirty="0"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52" name="Google Shape;252;p25">
            <a:hlinkClick r:id="" action="ppaction://hlinkshowjump?jump=nextslide"/>
          </p:cNvPr>
          <p:cNvSpPr/>
          <p:nvPr/>
        </p:nvSpPr>
        <p:spPr>
          <a:xfrm>
            <a:off x="7003497" y="26380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3" name="Google Shape;253;p25">
            <a:hlinkClick r:id="" action="ppaction://hlinkshowjump?jump=nextslide"/>
          </p:cNvPr>
          <p:cNvSpPr/>
          <p:nvPr/>
        </p:nvSpPr>
        <p:spPr>
          <a:xfrm>
            <a:off x="7288612" y="28773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265;p26">
            <a:hlinkClick r:id="" action="ppaction://noaction"/>
            <a:extLst>
              <a:ext uri="{FF2B5EF4-FFF2-40B4-BE49-F238E27FC236}">
                <a16:creationId xmlns:a16="http://schemas.microsoft.com/office/drawing/2014/main" id="{8EEA1BE1-B2BF-2945-9C6A-892D7F2F9A3F}"/>
              </a:ext>
            </a:extLst>
          </p:cNvPr>
          <p:cNvSpPr txBox="1"/>
          <p:nvPr/>
        </p:nvSpPr>
        <p:spPr>
          <a:xfrm>
            <a:off x="5653377" y="739634"/>
            <a:ext cx="2727767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Introduction to Web Development</a:t>
            </a:r>
            <a:endParaRPr sz="12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9" name="Google Shape;549;p40"/>
          <p:cNvSpPr/>
          <p:nvPr/>
        </p:nvSpPr>
        <p:spPr>
          <a:xfrm>
            <a:off x="720000" y="1122350"/>
            <a:ext cx="1379100" cy="3478500"/>
          </a:xfrm>
          <a:prstGeom prst="rect">
            <a:avLst/>
          </a:prstGeom>
          <a:solidFill>
            <a:schemeClr val="dk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550" name="Google Shape;550;p40"/>
          <p:cNvSpPr txBox="1">
            <a:spLocks noGrp="1"/>
          </p:cNvSpPr>
          <p:nvPr>
            <p:ph type="title"/>
          </p:nvPr>
        </p:nvSpPr>
        <p:spPr>
          <a:xfrm rot="-5400000">
            <a:off x="-67415" y="2459547"/>
            <a:ext cx="32175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PROJECT 3</a:t>
            </a:r>
            <a:endParaRPr dirty="0"/>
          </a:p>
        </p:txBody>
      </p:sp>
      <p:sp>
        <p:nvSpPr>
          <p:cNvPr id="551" name="Google Shape;551;p40"/>
          <p:cNvSpPr txBox="1">
            <a:spLocks noGrp="1"/>
          </p:cNvSpPr>
          <p:nvPr>
            <p:ph type="subTitle" idx="1"/>
          </p:nvPr>
        </p:nvSpPr>
        <p:spPr>
          <a:xfrm>
            <a:off x="3769905" y="1474790"/>
            <a:ext cx="3222757" cy="291725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You can continue working on your home page!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dirty="0"/>
              <a:t>Implement these skills: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Responsive design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r>
              <a:rPr lang="en-US" dirty="0"/>
              <a:t>Animations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Tx/>
              <a:buChar char="-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Before your dive in, remember the importance of having a design first before you start coding!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</a:pPr>
            <a:r>
              <a:rPr lang="en-US" dirty="0"/>
              <a:t>Note: Make sure your animations also work for different screen sizes!</a:t>
            </a:r>
          </a:p>
        </p:txBody>
      </p:sp>
      <p:sp>
        <p:nvSpPr>
          <p:cNvPr id="552" name="Google Shape;552;p40"/>
          <p:cNvSpPr/>
          <p:nvPr/>
        </p:nvSpPr>
        <p:spPr>
          <a:xfrm>
            <a:off x="2099100" y="1122350"/>
            <a:ext cx="1379100" cy="3478500"/>
          </a:xfrm>
          <a:prstGeom prst="rect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3" name="Google Shape;553;p40">
            <a:hlinkClick r:id="" action="ppaction://hlinkshowjump?jump=nextslide"/>
          </p:cNvPr>
          <p:cNvSpPr/>
          <p:nvPr/>
        </p:nvSpPr>
        <p:spPr>
          <a:xfrm>
            <a:off x="7277772" y="3387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4" name="Google Shape;554;p40">
            <a:hlinkClick r:id="" action="ppaction://hlinkshowjump?jump=nextslide"/>
          </p:cNvPr>
          <p:cNvSpPr/>
          <p:nvPr/>
        </p:nvSpPr>
        <p:spPr>
          <a:xfrm>
            <a:off x="7562887" y="3626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59" name="Google Shape;559;p4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60" name="Google Shape;560;p4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1A0877D0-83EC-FF4B-87F7-0A35D7A707CD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5" name="Google Shape;293;p28">
            <a:hlinkClick r:id="rId4" action="ppaction://hlinksldjump"/>
            <a:extLst>
              <a:ext uri="{FF2B5EF4-FFF2-40B4-BE49-F238E27FC236}">
                <a16:creationId xmlns:a16="http://schemas.microsoft.com/office/drawing/2014/main" id="{6349042B-F2BB-474C-9310-32320BA24A70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6" name="Google Shape;294;p28">
            <a:hlinkClick r:id="rId5" action="ppaction://hlinksldjump"/>
            <a:extLst>
              <a:ext uri="{FF2B5EF4-FFF2-40B4-BE49-F238E27FC236}">
                <a16:creationId xmlns:a16="http://schemas.microsoft.com/office/drawing/2014/main" id="{DDA59994-2E6C-2C4F-9FDD-BFC4A91482FC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653595ED-E31E-9F4D-985F-B4B026BA51D0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94999822-4882-934C-9B02-3D7850A6693A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50"/>
          <p:cNvSpPr txBox="1">
            <a:spLocks noGrp="1"/>
          </p:cNvSpPr>
          <p:nvPr>
            <p:ph type="subTitle" idx="1"/>
          </p:nvPr>
        </p:nvSpPr>
        <p:spPr>
          <a:xfrm>
            <a:off x="972150" y="2803075"/>
            <a:ext cx="29577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/>
              <a:t>Do you have any questions?</a:t>
            </a:r>
            <a:endParaRPr sz="1800" dirty="0"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/>
          </a:p>
          <a:p>
            <a:pPr marL="0" lvl="0" indent="0" algn="r" rtl="0"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767" name="Google Shape;767;p50"/>
          <p:cNvSpPr txBox="1">
            <a:spLocks noGrp="1"/>
          </p:cNvSpPr>
          <p:nvPr>
            <p:ph type="title"/>
          </p:nvPr>
        </p:nvSpPr>
        <p:spPr>
          <a:xfrm>
            <a:off x="972000" y="1233175"/>
            <a:ext cx="29577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dirty="0"/>
              <a:t>THANK YOU</a:t>
            </a:r>
            <a:endParaRPr sz="3600" dirty="0"/>
          </a:p>
        </p:txBody>
      </p:sp>
      <p:sp>
        <p:nvSpPr>
          <p:cNvPr id="769" name="Google Shape;769;p50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70" name="Google Shape;770;p50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292;p28">
            <a:hlinkClick r:id="rId4" action="ppaction://hlinksldjump"/>
            <a:extLst>
              <a:ext uri="{FF2B5EF4-FFF2-40B4-BE49-F238E27FC236}">
                <a16:creationId xmlns:a16="http://schemas.microsoft.com/office/drawing/2014/main" id="{484057D8-AB20-584A-8B2A-C2A98E58A9DA}"/>
              </a:ext>
            </a:extLst>
          </p:cNvPr>
          <p:cNvSpPr txBox="1"/>
          <p:nvPr/>
        </p:nvSpPr>
        <p:spPr>
          <a:xfrm>
            <a:off x="157161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Welcome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7" name="Google Shape;293;p28">
            <a:hlinkClick r:id="rId4" action="ppaction://hlinksldjump"/>
            <a:extLst>
              <a:ext uri="{FF2B5EF4-FFF2-40B4-BE49-F238E27FC236}">
                <a16:creationId xmlns:a16="http://schemas.microsoft.com/office/drawing/2014/main" id="{FA58E07E-09F3-DF44-9959-955EDE606ECA}"/>
              </a:ext>
            </a:extLst>
          </p:cNvPr>
          <p:cNvSpPr txBox="1"/>
          <p:nvPr/>
        </p:nvSpPr>
        <p:spPr>
          <a:xfrm>
            <a:off x="2741345" y="751452"/>
            <a:ext cx="14433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How the Web Works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8" name="Google Shape;294;p28">
            <a:hlinkClick r:id="rId5" action="ppaction://hlinksldjump"/>
            <a:extLst>
              <a:ext uri="{FF2B5EF4-FFF2-40B4-BE49-F238E27FC236}">
                <a16:creationId xmlns:a16="http://schemas.microsoft.com/office/drawing/2014/main" id="{7E2F806B-137C-4D4A-8A29-C632316C1E10}"/>
              </a:ext>
            </a:extLst>
          </p:cNvPr>
          <p:cNvSpPr txBox="1"/>
          <p:nvPr/>
        </p:nvSpPr>
        <p:spPr>
          <a:xfrm>
            <a:off x="3995380" y="751452"/>
            <a:ext cx="15072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Setting Up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19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673E3ADD-C0F1-BF45-BCEB-DE0544BDA3E8}"/>
              </a:ext>
            </a:extLst>
          </p:cNvPr>
          <p:cNvSpPr txBox="1"/>
          <p:nvPr/>
        </p:nvSpPr>
        <p:spPr>
          <a:xfrm>
            <a:off x="5313315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File Management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0" name="Google Shape;295;p28">
            <a:hlinkClick r:id="rId6" action="ppaction://hlinksldjump"/>
            <a:extLst>
              <a:ext uri="{FF2B5EF4-FFF2-40B4-BE49-F238E27FC236}">
                <a16:creationId xmlns:a16="http://schemas.microsoft.com/office/drawing/2014/main" id="{1CAE8FCD-D56C-204A-939A-6C4B23242075}"/>
              </a:ext>
            </a:extLst>
          </p:cNvPr>
          <p:cNvSpPr txBox="1"/>
          <p:nvPr/>
        </p:nvSpPr>
        <p:spPr>
          <a:xfrm>
            <a:off x="6483050" y="751452"/>
            <a:ext cx="1359000" cy="19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182875" rIns="91425" bIns="0" anchor="ctr" anchorCtr="0">
            <a:noAutofit/>
          </a:bodyPr>
          <a:lstStyle/>
          <a:p>
            <a:pPr marL="0" marR="4572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900" dirty="0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rPr>
              <a:t>Basic HTML</a:t>
            </a:r>
            <a:endParaRPr sz="900" dirty="0">
              <a:solidFill>
                <a:schemeClr val="dk1"/>
              </a:solidFill>
              <a:latin typeface="Josefin Sans"/>
              <a:ea typeface="Josefin Sans"/>
              <a:cs typeface="Josefin Sans"/>
              <a:sym typeface="Josefin Sans"/>
            </a:endParaRPr>
          </a:p>
        </p:txBody>
      </p:sp>
      <p:sp>
        <p:nvSpPr>
          <p:cNvPr id="23" name="Google Shape;766;p50">
            <a:extLst>
              <a:ext uri="{FF2B5EF4-FFF2-40B4-BE49-F238E27FC236}">
                <a16:creationId xmlns:a16="http://schemas.microsoft.com/office/drawing/2014/main" id="{7580FF8C-CC82-5C42-AA1D-92D1AFABDDB5}"/>
              </a:ext>
            </a:extLst>
          </p:cNvPr>
          <p:cNvSpPr txBox="1">
            <a:spLocks/>
          </p:cNvSpPr>
          <p:nvPr/>
        </p:nvSpPr>
        <p:spPr>
          <a:xfrm>
            <a:off x="1124550" y="4330615"/>
            <a:ext cx="3447450" cy="3077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r>
              <a:rPr lang="en-US" sz="700" dirty="0"/>
              <a:t>Some content in these slides are adapted from </a:t>
            </a:r>
            <a:r>
              <a:rPr lang="en-US" sz="700" dirty="0" err="1"/>
              <a:t>developer.mozilla.org</a:t>
            </a:r>
            <a:endParaRPr lang="en-US" sz="700" dirty="0"/>
          </a:p>
          <a:p>
            <a:pPr marL="0" indent="0">
              <a:buSzPts val="1100"/>
              <a:buFont typeface="Arial"/>
              <a:buNone/>
            </a:pPr>
            <a:endParaRPr lang="en-GB" sz="500" dirty="0"/>
          </a:p>
          <a:p>
            <a:pPr marL="0" indent="0">
              <a:spcBef>
                <a:spcPts val="1600"/>
              </a:spcBef>
            </a:pPr>
            <a:endParaRPr lang="en-GB" sz="500" dirty="0"/>
          </a:p>
        </p:txBody>
      </p:sp>
      <p:sp>
        <p:nvSpPr>
          <p:cNvPr id="13" name="Google Shape;766;p50">
            <a:extLst>
              <a:ext uri="{FF2B5EF4-FFF2-40B4-BE49-F238E27FC236}">
                <a16:creationId xmlns:a16="http://schemas.microsoft.com/office/drawing/2014/main" id="{A7916BC1-D096-5048-AADF-C0DF0D1C2019}"/>
              </a:ext>
            </a:extLst>
          </p:cNvPr>
          <p:cNvSpPr txBox="1">
            <a:spLocks/>
          </p:cNvSpPr>
          <p:nvPr/>
        </p:nvSpPr>
        <p:spPr>
          <a:xfrm>
            <a:off x="4724550" y="1787350"/>
            <a:ext cx="3447450" cy="1015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14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100"/>
              <a:buFont typeface="Josefin Sans"/>
              <a:buNone/>
              <a:defRPr sz="21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buSzPts val="1100"/>
            </a:pPr>
            <a:r>
              <a:rPr lang="en-GB" sz="1600" dirty="0"/>
              <a:t>Repository: </a:t>
            </a:r>
            <a:r>
              <a:rPr lang="en-GB" sz="1600" dirty="0">
                <a:hlinkClick r:id="rId7"/>
              </a:rPr>
              <a:t>https://github.com/leonardtng/introduction-to-web-development</a:t>
            </a:r>
            <a:r>
              <a:rPr lang="en-GB" sz="1600" dirty="0"/>
              <a:t> </a:t>
            </a:r>
          </a:p>
          <a:p>
            <a:pPr marL="0" indent="0">
              <a:spcBef>
                <a:spcPts val="1600"/>
              </a:spcBef>
            </a:pPr>
            <a:endParaRPr lang="en-GB" sz="1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7">
            <a:hlinkClick r:id="rId3" action="ppaction://hlinksldjump"/>
          </p:cNvPr>
          <p:cNvSpPr/>
          <p:nvPr/>
        </p:nvSpPr>
        <p:spPr>
          <a:xfrm>
            <a:off x="1444931" y="1319423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1" name="Google Shape;271;p27">
            <a:hlinkClick r:id="rId3" action="ppaction://hlinksldjump"/>
          </p:cNvPr>
          <p:cNvSpPr/>
          <p:nvPr/>
        </p:nvSpPr>
        <p:spPr>
          <a:xfrm>
            <a:off x="6200863" y="1323432"/>
            <a:ext cx="1080000" cy="1080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74" name="Google Shape;274;p27"/>
          <p:cNvSpPr txBox="1">
            <a:spLocks noGrp="1"/>
          </p:cNvSpPr>
          <p:nvPr>
            <p:ph type="title" idx="8"/>
          </p:nvPr>
        </p:nvSpPr>
        <p:spPr>
          <a:xfrm>
            <a:off x="1863000" y="3909875"/>
            <a:ext cx="5418000" cy="83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AGENDA</a:t>
            </a:r>
            <a:endParaRPr dirty="0"/>
          </a:p>
        </p:txBody>
      </p:sp>
      <p:sp>
        <p:nvSpPr>
          <p:cNvPr id="275" name="Google Shape;275;p27"/>
          <p:cNvSpPr txBox="1">
            <a:spLocks noGrp="1"/>
          </p:cNvSpPr>
          <p:nvPr>
            <p:ph type="title"/>
          </p:nvPr>
        </p:nvSpPr>
        <p:spPr>
          <a:xfrm>
            <a:off x="1444931" y="1441673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01</a:t>
            </a:r>
            <a:endParaRPr dirty="0"/>
          </a:p>
        </p:txBody>
      </p:sp>
      <p:sp>
        <p:nvSpPr>
          <p:cNvPr id="276" name="Google Shape;276;p27"/>
          <p:cNvSpPr txBox="1">
            <a:spLocks noGrp="1"/>
          </p:cNvSpPr>
          <p:nvPr>
            <p:ph type="subTitle" idx="1"/>
          </p:nvPr>
        </p:nvSpPr>
        <p:spPr>
          <a:xfrm>
            <a:off x="896981" y="2531146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RESPONSIVE DESIGN</a:t>
            </a:r>
            <a:endParaRPr sz="1200" dirty="0"/>
          </a:p>
        </p:txBody>
      </p:sp>
      <p:sp>
        <p:nvSpPr>
          <p:cNvPr id="277" name="Google Shape;277;p27"/>
          <p:cNvSpPr txBox="1">
            <a:spLocks noGrp="1"/>
          </p:cNvSpPr>
          <p:nvPr>
            <p:ph type="title" idx="2"/>
          </p:nvPr>
        </p:nvSpPr>
        <p:spPr>
          <a:xfrm>
            <a:off x="6201000" y="1445682"/>
            <a:ext cx="1080000" cy="83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02</a:t>
            </a:r>
            <a:endParaRPr dirty="0"/>
          </a:p>
        </p:txBody>
      </p:sp>
      <p:sp>
        <p:nvSpPr>
          <p:cNvPr id="278" name="Google Shape;278;p27"/>
          <p:cNvSpPr txBox="1">
            <a:spLocks noGrp="1"/>
          </p:cNvSpPr>
          <p:nvPr>
            <p:ph type="subTitle" idx="3"/>
          </p:nvPr>
        </p:nvSpPr>
        <p:spPr>
          <a:xfrm>
            <a:off x="5642590" y="2525682"/>
            <a:ext cx="21759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sz="1200" dirty="0"/>
              <a:t>ANIMATIONS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/>
          <p:nvPr/>
        </p:nvSpPr>
        <p:spPr>
          <a:xfrm>
            <a:off x="6391608" y="1122350"/>
            <a:ext cx="20322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SG" dirty="0"/>
              <a:t>Responsive design is the process of creating web pages that are able to look good regardless of the screen size of the client</a:t>
            </a:r>
            <a:endParaRPr dirty="0"/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Responsive Design</a:t>
            </a:r>
            <a:endParaRPr dirty="0"/>
          </a:p>
        </p:txBody>
      </p:sp>
      <p:grpSp>
        <p:nvGrpSpPr>
          <p:cNvPr id="305" name="Google Shape;305;p29"/>
          <p:cNvGrpSpPr/>
          <p:nvPr/>
        </p:nvGrpSpPr>
        <p:grpSpPr>
          <a:xfrm>
            <a:off x="6391362" y="1119156"/>
            <a:ext cx="2032110" cy="3478721"/>
            <a:chOff x="6391600" y="1119100"/>
            <a:chExt cx="2412000" cy="4455900"/>
          </a:xfrm>
        </p:grpSpPr>
        <p:pic>
          <p:nvPicPr>
            <p:cNvPr id="306" name="Google Shape;306;p29"/>
            <p:cNvPicPr preferRelativeResize="0"/>
            <p:nvPr/>
          </p:nvPicPr>
          <p:blipFill rotWithShape="1">
            <a:blip r:embed="rId3">
              <a:alphaModFix/>
            </a:blip>
            <a:srcRect l="13469" r="16048" b="13367"/>
            <a:stretch/>
          </p:blipFill>
          <p:spPr>
            <a:xfrm>
              <a:off x="6391600" y="1119100"/>
              <a:ext cx="2411996" cy="4455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29"/>
            <p:cNvSpPr/>
            <p:nvPr/>
          </p:nvSpPr>
          <p:spPr>
            <a:xfrm>
              <a:off x="6391600" y="1119100"/>
              <a:ext cx="2412000" cy="44559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9">
            <a:hlinkClick r:id="" action="ppaction://hlinkshowjump?jump=nextslide"/>
          </p:cNvPr>
          <p:cNvSpPr/>
          <p:nvPr/>
        </p:nvSpPr>
        <p:spPr>
          <a:xfrm>
            <a:off x="1082522" y="1950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9">
            <a:hlinkClick r:id="" action="ppaction://hlinkshowjump?jump=nextslide"/>
          </p:cNvPr>
          <p:cNvSpPr/>
          <p:nvPr/>
        </p:nvSpPr>
        <p:spPr>
          <a:xfrm>
            <a:off x="1367637" y="2189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01884123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4" name="Google Shape;424;p34"/>
          <p:cNvSpPr txBox="1">
            <a:spLocks noGrp="1"/>
          </p:cNvSpPr>
          <p:nvPr>
            <p:ph type="title"/>
          </p:nvPr>
        </p:nvSpPr>
        <p:spPr>
          <a:xfrm>
            <a:off x="716550" y="836100"/>
            <a:ext cx="77109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Old School Websites</a:t>
            </a:r>
            <a:endParaRPr dirty="0"/>
          </a:p>
        </p:txBody>
      </p:sp>
      <p:sp>
        <p:nvSpPr>
          <p:cNvPr id="441" name="Google Shape;441;p34">
            <a:hlinkClick r:id="rId3" action="ppaction://hlinksldjump"/>
          </p:cNvPr>
          <p:cNvSpPr/>
          <p:nvPr/>
        </p:nvSpPr>
        <p:spPr>
          <a:xfrm>
            <a:off x="8427487" y="160996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2" name="Google Shape;442;p34">
            <a:hlinkClick r:id="rId3" action="ppaction://hlinksldjump"/>
          </p:cNvPr>
          <p:cNvSpPr/>
          <p:nvPr/>
        </p:nvSpPr>
        <p:spPr>
          <a:xfrm rot="10800000">
            <a:off x="8541436" y="257331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3" name="Google Shape;443;p34">
            <a:hlinkClick r:id="" action="ppaction://hlinkshowjump?jump=nextslide"/>
          </p:cNvPr>
          <p:cNvSpPr/>
          <p:nvPr/>
        </p:nvSpPr>
        <p:spPr>
          <a:xfrm>
            <a:off x="1243497" y="40059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44" name="Google Shape;444;p34">
            <a:hlinkClick r:id="" action="ppaction://hlinkshowjump?jump=nextslide"/>
          </p:cNvPr>
          <p:cNvSpPr/>
          <p:nvPr/>
        </p:nvSpPr>
        <p:spPr>
          <a:xfrm>
            <a:off x="1528612" y="42451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026" name="Picture 2" descr="A layout with two columns squashed into a mobile size viewport.">
            <a:extLst>
              <a:ext uri="{FF2B5EF4-FFF2-40B4-BE49-F238E27FC236}">
                <a16:creationId xmlns:a16="http://schemas.microsoft.com/office/drawing/2014/main" id="{B3484B54-4C0B-6246-BAFD-C4E814610A2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27577" y="2019758"/>
            <a:ext cx="2127651" cy="2883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 layout with a horizontal scrollbar in a mobile viewport.">
            <a:extLst>
              <a:ext uri="{FF2B5EF4-FFF2-40B4-BE49-F238E27FC236}">
                <a16:creationId xmlns:a16="http://schemas.microsoft.com/office/drawing/2014/main" id="{0A0914C3-061E-084B-B25B-57FB34E0A8F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66714" y="2019758"/>
            <a:ext cx="2106295" cy="288314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15167462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29"/>
          <p:cNvSpPr/>
          <p:nvPr/>
        </p:nvSpPr>
        <p:spPr>
          <a:xfrm>
            <a:off x="6391608" y="1122350"/>
            <a:ext cx="2032200" cy="3478500"/>
          </a:xfrm>
          <a:prstGeom prst="rect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3" name="Google Shape;303;p29"/>
          <p:cNvSpPr txBox="1">
            <a:spLocks noGrp="1"/>
          </p:cNvSpPr>
          <p:nvPr>
            <p:ph type="body" idx="1"/>
          </p:nvPr>
        </p:nvSpPr>
        <p:spPr>
          <a:xfrm>
            <a:off x="1692000" y="2847600"/>
            <a:ext cx="3600000" cy="1441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>
              <a:buFontTx/>
              <a:buChar char="-"/>
            </a:pPr>
            <a:r>
              <a:rPr lang="en-SG" dirty="0"/>
              <a:t>Responsive design was able to emerge due to media queries.</a:t>
            </a:r>
          </a:p>
          <a:p>
            <a:pPr marL="285750" lvl="0" indent="-285750">
              <a:buFontTx/>
              <a:buChar char="-"/>
            </a:pPr>
            <a:r>
              <a:rPr lang="en-SG" dirty="0"/>
              <a:t>Media queries are CSS code that can check for the screen size of the client’s device before applying styles.</a:t>
            </a:r>
            <a:endParaRPr dirty="0"/>
          </a:p>
        </p:txBody>
      </p:sp>
      <p:sp>
        <p:nvSpPr>
          <p:cNvPr id="304" name="Google Shape;304;p29"/>
          <p:cNvSpPr txBox="1">
            <a:spLocks noGrp="1"/>
          </p:cNvSpPr>
          <p:nvPr>
            <p:ph type="title"/>
          </p:nvPr>
        </p:nvSpPr>
        <p:spPr>
          <a:xfrm>
            <a:off x="1692000" y="1214791"/>
            <a:ext cx="4578900" cy="772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Media Queries</a:t>
            </a:r>
            <a:endParaRPr dirty="0"/>
          </a:p>
        </p:txBody>
      </p:sp>
      <p:grpSp>
        <p:nvGrpSpPr>
          <p:cNvPr id="305" name="Google Shape;305;p29"/>
          <p:cNvGrpSpPr/>
          <p:nvPr/>
        </p:nvGrpSpPr>
        <p:grpSpPr>
          <a:xfrm>
            <a:off x="6391362" y="1119156"/>
            <a:ext cx="2032110" cy="3478721"/>
            <a:chOff x="6391600" y="1119100"/>
            <a:chExt cx="2412000" cy="4455900"/>
          </a:xfrm>
        </p:grpSpPr>
        <p:pic>
          <p:nvPicPr>
            <p:cNvPr id="306" name="Google Shape;306;p29"/>
            <p:cNvPicPr preferRelativeResize="0"/>
            <p:nvPr/>
          </p:nvPicPr>
          <p:blipFill rotWithShape="1">
            <a:blip r:embed="rId3">
              <a:alphaModFix/>
            </a:blip>
            <a:srcRect l="13469" r="16048" b="13367"/>
            <a:stretch/>
          </p:blipFill>
          <p:spPr>
            <a:xfrm>
              <a:off x="6391600" y="1119100"/>
              <a:ext cx="2411996" cy="445589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307" name="Google Shape;307;p29"/>
            <p:cNvSpPr/>
            <p:nvPr/>
          </p:nvSpPr>
          <p:spPr>
            <a:xfrm>
              <a:off x="6391600" y="1119100"/>
              <a:ext cx="2412000" cy="44559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8" name="Google Shape;308;p29">
            <a:hlinkClick r:id="" action="ppaction://hlinkshowjump?jump=nextslide"/>
          </p:cNvPr>
          <p:cNvSpPr/>
          <p:nvPr/>
        </p:nvSpPr>
        <p:spPr>
          <a:xfrm>
            <a:off x="1082522" y="19506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09" name="Google Shape;309;p29">
            <a:hlinkClick r:id="" action="ppaction://hlinkshowjump?jump=nextslide"/>
          </p:cNvPr>
          <p:cNvSpPr/>
          <p:nvPr/>
        </p:nvSpPr>
        <p:spPr>
          <a:xfrm>
            <a:off x="1367637" y="21898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4" name="Google Shape;314;p2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5" name="Google Shape;315;p2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5083881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1"/>
          <p:cNvSpPr txBox="1">
            <a:spLocks noGrp="1"/>
          </p:cNvSpPr>
          <p:nvPr>
            <p:ph type="title"/>
          </p:nvPr>
        </p:nvSpPr>
        <p:spPr>
          <a:xfrm>
            <a:off x="905325" y="3444120"/>
            <a:ext cx="3218172" cy="1246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200" dirty="0"/>
              <a:t>Media Queries</a:t>
            </a:r>
            <a:endParaRPr sz="3200" dirty="0"/>
          </a:p>
        </p:txBody>
      </p:sp>
      <p:sp>
        <p:nvSpPr>
          <p:cNvPr id="338" name="Google Shape;338;p31"/>
          <p:cNvSpPr txBox="1">
            <a:spLocks noGrp="1"/>
          </p:cNvSpPr>
          <p:nvPr>
            <p:ph type="subTitle" idx="1"/>
          </p:nvPr>
        </p:nvSpPr>
        <p:spPr>
          <a:xfrm>
            <a:off x="997283" y="1496637"/>
            <a:ext cx="2270700" cy="504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GB" dirty="0"/>
              <a:t>Checks for:</a:t>
            </a:r>
            <a:endParaRPr dirty="0"/>
          </a:p>
        </p:txBody>
      </p:sp>
      <p:sp>
        <p:nvSpPr>
          <p:cNvPr id="343" name="Google Shape;343;p31">
            <a:hlinkClick r:id="" action="ppaction://hlinkshowjump?jump=nextslide"/>
          </p:cNvPr>
          <p:cNvSpPr/>
          <p:nvPr/>
        </p:nvSpPr>
        <p:spPr>
          <a:xfrm>
            <a:off x="4123497" y="3619025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4" name="Google Shape;344;p31">
            <a:hlinkClick r:id="" action="ppaction://hlinkshowjump?jump=nextslide"/>
          </p:cNvPr>
          <p:cNvSpPr/>
          <p:nvPr/>
        </p:nvSpPr>
        <p:spPr>
          <a:xfrm>
            <a:off x="4408612" y="3858308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0" name="Google Shape;360;p31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61" name="Google Shape;361;p31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0" name="Google Shape;338;p31">
            <a:extLst>
              <a:ext uri="{FF2B5EF4-FFF2-40B4-BE49-F238E27FC236}">
                <a16:creationId xmlns:a16="http://schemas.microsoft.com/office/drawing/2014/main" id="{CCD54695-A344-3446-ADB1-6A5E3CC74026}"/>
              </a:ext>
            </a:extLst>
          </p:cNvPr>
          <p:cNvSpPr txBox="1">
            <a:spLocks/>
          </p:cNvSpPr>
          <p:nvPr/>
        </p:nvSpPr>
        <p:spPr>
          <a:xfrm>
            <a:off x="997283" y="1970810"/>
            <a:ext cx="2692122" cy="117205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429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Poppins"/>
              <a:buNone/>
              <a:defRPr sz="1800" b="1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1pPr>
            <a:lvl2pPr marL="914400" marR="0" lvl="1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2pPr>
            <a:lvl3pPr marL="1371600" marR="0" lvl="2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3pPr>
            <a:lvl4pPr marL="1828800" marR="0" lvl="3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4pPr>
            <a:lvl5pPr marL="2286000" marR="0" lvl="4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5pPr>
            <a:lvl6pPr marL="2743200" marR="0" lvl="5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6pPr>
            <a:lvl7pPr marL="3200400" marR="0" lvl="6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7pPr>
            <a:lvl8pPr marL="3657600" marR="0" lvl="7" indent="-317500" algn="l" rtl="0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8pPr>
            <a:lvl9pPr marL="4114800" marR="0" lvl="8" indent="-317500" algn="l" rtl="0">
              <a:lnSpc>
                <a:spcPct val="100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2200"/>
              <a:buFont typeface="Josefin Sans"/>
              <a:buNone/>
              <a:defRPr sz="2200" b="0" i="0" u="none" strike="noStrike" cap="none">
                <a:solidFill>
                  <a:schemeClr val="dk1"/>
                </a:solidFill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pPr marL="0" indent="0">
              <a:spcAft>
                <a:spcPts val="1600"/>
              </a:spcAft>
            </a:pPr>
            <a:r>
              <a:rPr lang="en-GB" sz="1100" b="0" dirty="0"/>
              <a:t>Screen display (not printed document)</a:t>
            </a:r>
          </a:p>
          <a:p>
            <a:pPr marL="0" indent="0">
              <a:spcAft>
                <a:spcPts val="1600"/>
              </a:spcAft>
            </a:pPr>
            <a:r>
              <a:rPr lang="en-GB" sz="1100" b="0" dirty="0"/>
              <a:t>Screen width of 800px</a:t>
            </a:r>
          </a:p>
        </p:txBody>
      </p:sp>
      <p:pic>
        <p:nvPicPr>
          <p:cNvPr id="3" name="Picture 2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227C564E-4828-7242-8031-D184778B99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882432" y="1512705"/>
            <a:ext cx="4292343" cy="15287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89104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33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5734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Try it out!</a:t>
            </a:r>
            <a:endParaRPr dirty="0"/>
          </a:p>
        </p:txBody>
      </p:sp>
      <p:sp>
        <p:nvSpPr>
          <p:cNvPr id="413" name="Google Shape;413;p33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4" name="Google Shape;414;p33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15" name="Google Shape;415;p33"/>
          <p:cNvGrpSpPr/>
          <p:nvPr/>
        </p:nvGrpSpPr>
        <p:grpSpPr>
          <a:xfrm>
            <a:off x="1540950" y="1122350"/>
            <a:ext cx="6883044" cy="2265300"/>
            <a:chOff x="1540950" y="1122350"/>
            <a:chExt cx="6883044" cy="2265300"/>
          </a:xfrm>
        </p:grpSpPr>
        <p:pic>
          <p:nvPicPr>
            <p:cNvPr id="416" name="Google Shape;416;p33"/>
            <p:cNvPicPr preferRelativeResize="0"/>
            <p:nvPr/>
          </p:nvPicPr>
          <p:blipFill rotWithShape="1">
            <a:blip r:embed="rId4">
              <a:alphaModFix/>
            </a:blip>
            <a:srcRect l="1124" t="26833" r="1066" b="15915"/>
            <a:stretch/>
          </p:blipFill>
          <p:spPr>
            <a:xfrm>
              <a:off x="1543049" y="1122350"/>
              <a:ext cx="6880944" cy="2265251"/>
            </a:xfrm>
            <a:prstGeom prst="rect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</p:pic>
        <p:sp>
          <p:nvSpPr>
            <p:cNvPr id="417" name="Google Shape;417;p33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18" name="Google Shape;418;p33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19" name="Google Shape;419;p33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7" name="Google Shape;287;p28"/>
          <p:cNvSpPr txBox="1">
            <a:spLocks noGrp="1"/>
          </p:cNvSpPr>
          <p:nvPr>
            <p:ph type="title"/>
          </p:nvPr>
        </p:nvSpPr>
        <p:spPr>
          <a:xfrm>
            <a:off x="867225" y="3727575"/>
            <a:ext cx="2984700" cy="478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dirty="0"/>
              <a:t>Animations</a:t>
            </a:r>
            <a:endParaRPr dirty="0"/>
          </a:p>
        </p:txBody>
      </p:sp>
      <p:sp>
        <p:nvSpPr>
          <p:cNvPr id="289" name="Google Shape;289;p28"/>
          <p:cNvSpPr txBox="1">
            <a:spLocks noGrp="1"/>
          </p:cNvSpPr>
          <p:nvPr>
            <p:ph type="body" idx="2"/>
          </p:nvPr>
        </p:nvSpPr>
        <p:spPr>
          <a:xfrm>
            <a:off x="4218187" y="1873251"/>
            <a:ext cx="2500200" cy="19486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Animations can be done using CSS to manipulate certain properties when an event happens.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r>
              <a:rPr lang="en-US" dirty="0"/>
              <a:t>Can be done either using the transition property or @keyframes rule</a:t>
            </a:r>
          </a:p>
          <a:p>
            <a:pPr marL="285750" lvl="0" indent="-285750" algn="l" rtl="0">
              <a:spcBef>
                <a:spcPts val="0"/>
              </a:spcBef>
              <a:spcAft>
                <a:spcPts val="0"/>
              </a:spcAft>
              <a:buFontTx/>
              <a:buChar char="-"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</p:txBody>
      </p:sp>
      <p:sp>
        <p:nvSpPr>
          <p:cNvPr id="290" name="Google Shape;290;p28">
            <a:hlinkClick r:id="" action="ppaction://hlinkshowjump?jump=nextslide"/>
          </p:cNvPr>
          <p:cNvSpPr/>
          <p:nvPr/>
        </p:nvSpPr>
        <p:spPr>
          <a:xfrm>
            <a:off x="7003497" y="239910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28">
            <a:hlinkClick r:id="" action="ppaction://hlinkshowjump?jump=nextslide"/>
          </p:cNvPr>
          <p:cNvSpPr/>
          <p:nvPr/>
        </p:nvSpPr>
        <p:spPr>
          <a:xfrm>
            <a:off x="7288612" y="263838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6" name="Google Shape;296;p28">
            <a:hlinkClick r:id="rId3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7" name="Google Shape;297;p28">
            <a:hlinkClick r:id="rId3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33" name="Google Shape;533;p39"/>
          <p:cNvGrpSpPr/>
          <p:nvPr/>
        </p:nvGrpSpPr>
        <p:grpSpPr>
          <a:xfrm>
            <a:off x="1540950" y="1122350"/>
            <a:ext cx="6880805" cy="2265300"/>
            <a:chOff x="1540950" y="1122350"/>
            <a:chExt cx="6880805" cy="2265300"/>
          </a:xfrm>
        </p:grpSpPr>
        <p:pic>
          <p:nvPicPr>
            <p:cNvPr id="534" name="Google Shape;534;p39"/>
            <p:cNvPicPr preferRelativeResize="0"/>
            <p:nvPr/>
          </p:nvPicPr>
          <p:blipFill rotWithShape="1">
            <a:blip r:embed="rId3">
              <a:alphaModFix/>
            </a:blip>
            <a:srcRect t="20139" b="21333"/>
            <a:stretch/>
          </p:blipFill>
          <p:spPr>
            <a:xfrm>
              <a:off x="1540950" y="1122350"/>
              <a:ext cx="6880805" cy="2265298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535" name="Google Shape;535;p39"/>
            <p:cNvSpPr/>
            <p:nvPr/>
          </p:nvSpPr>
          <p:spPr>
            <a:xfrm>
              <a:off x="1540950" y="1122350"/>
              <a:ext cx="6880800" cy="2265300"/>
            </a:xfrm>
            <a:prstGeom prst="rect">
              <a:avLst/>
            </a:prstGeom>
            <a:noFill/>
            <a:ln w="28575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36" name="Google Shape;536;p39"/>
          <p:cNvSpPr txBox="1">
            <a:spLocks noGrp="1"/>
          </p:cNvSpPr>
          <p:nvPr>
            <p:ph type="title"/>
          </p:nvPr>
        </p:nvSpPr>
        <p:spPr>
          <a:xfrm>
            <a:off x="2194650" y="3545900"/>
            <a:ext cx="5866174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800" dirty="0"/>
              <a:t>ADD THEM TO YOUR HOMEPAGE!</a:t>
            </a:r>
            <a:endParaRPr sz="2800" dirty="0">
              <a:solidFill>
                <a:schemeClr val="dk1"/>
              </a:solidFill>
            </a:endParaRPr>
          </a:p>
        </p:txBody>
      </p:sp>
      <p:sp>
        <p:nvSpPr>
          <p:cNvPr id="541" name="Google Shape;541;p39">
            <a:hlinkClick r:id="rId4" action="ppaction://hlinksldjump"/>
          </p:cNvPr>
          <p:cNvSpPr/>
          <p:nvPr/>
        </p:nvSpPr>
        <p:spPr>
          <a:xfrm>
            <a:off x="7785075" y="643965"/>
            <a:ext cx="389700" cy="389700"/>
          </a:xfrm>
          <a:prstGeom prst="ellipse">
            <a:avLst/>
          </a:prstGeom>
          <a:solidFill>
            <a:schemeClr val="lt1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2" name="Google Shape;542;p39">
            <a:hlinkClick r:id="rId4" action="ppaction://hlinksldjump"/>
          </p:cNvPr>
          <p:cNvSpPr/>
          <p:nvPr/>
        </p:nvSpPr>
        <p:spPr>
          <a:xfrm rot="10800000">
            <a:off x="7899024" y="740300"/>
            <a:ext cx="161800" cy="177900"/>
          </a:xfrm>
          <a:prstGeom prst="flowChartOffpageConnector">
            <a:avLst/>
          </a:prstGeom>
          <a:noFill/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3" name="Google Shape;543;p39">
            <a:hlinkClick r:id="" action="ppaction://hlinkshowjump?jump=nextslide"/>
          </p:cNvPr>
          <p:cNvSpPr/>
          <p:nvPr/>
        </p:nvSpPr>
        <p:spPr>
          <a:xfrm>
            <a:off x="1081197" y="2937450"/>
            <a:ext cx="897000" cy="897000"/>
          </a:xfrm>
          <a:prstGeom prst="ellipse">
            <a:avLst/>
          </a:prstGeom>
          <a:solidFill>
            <a:schemeClr val="lt2"/>
          </a:solidFill>
          <a:ln w="2857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44" name="Google Shape;544;p39">
            <a:hlinkClick r:id="" action="ppaction://hlinkshowjump?jump=nextslide"/>
          </p:cNvPr>
          <p:cNvSpPr/>
          <p:nvPr/>
        </p:nvSpPr>
        <p:spPr>
          <a:xfrm>
            <a:off x="1366312" y="3176733"/>
            <a:ext cx="326775" cy="418424"/>
          </a:xfrm>
          <a:custGeom>
            <a:avLst/>
            <a:gdLst/>
            <a:ahLst/>
            <a:cxnLst/>
            <a:rect l="l" t="t" r="r" b="b"/>
            <a:pathLst>
              <a:path w="1155" h="1479" extrusionOk="0">
                <a:moveTo>
                  <a:pt x="332" y="0"/>
                </a:moveTo>
                <a:cubicBezTo>
                  <a:pt x="116" y="0"/>
                  <a:pt x="1" y="260"/>
                  <a:pt x="159" y="419"/>
                </a:cubicBezTo>
                <a:lnTo>
                  <a:pt x="433" y="700"/>
                </a:lnTo>
                <a:cubicBezTo>
                  <a:pt x="455" y="722"/>
                  <a:pt x="455" y="758"/>
                  <a:pt x="433" y="779"/>
                </a:cubicBezTo>
                <a:lnTo>
                  <a:pt x="159" y="1053"/>
                </a:lnTo>
                <a:cubicBezTo>
                  <a:pt x="1" y="1212"/>
                  <a:pt x="116" y="1479"/>
                  <a:pt x="332" y="1479"/>
                </a:cubicBezTo>
                <a:cubicBezTo>
                  <a:pt x="397" y="1479"/>
                  <a:pt x="462" y="1450"/>
                  <a:pt x="506" y="1407"/>
                </a:cubicBezTo>
                <a:lnTo>
                  <a:pt x="1133" y="779"/>
                </a:lnTo>
                <a:cubicBezTo>
                  <a:pt x="1155" y="758"/>
                  <a:pt x="1155" y="722"/>
                  <a:pt x="1133" y="700"/>
                </a:cubicBezTo>
                <a:lnTo>
                  <a:pt x="506" y="73"/>
                </a:lnTo>
                <a:cubicBezTo>
                  <a:pt x="462" y="22"/>
                  <a:pt x="397" y="0"/>
                  <a:pt x="332" y="0"/>
                </a:cubicBezTo>
                <a:close/>
              </a:path>
            </a:pathLst>
          </a:cu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Front-End Developer Portfolio by Slidesgo">
  <a:themeElements>
    <a:clrScheme name="Simple Light">
      <a:dk1>
        <a:srgbClr val="212121"/>
      </a:dk1>
      <a:lt1>
        <a:srgbClr val="F5F5F0"/>
      </a:lt1>
      <a:dk2>
        <a:srgbClr val="F4B7D8"/>
      </a:dk2>
      <a:lt2>
        <a:srgbClr val="F7CF46"/>
      </a:lt2>
      <a:accent1>
        <a:srgbClr val="212121"/>
      </a:accent1>
      <a:accent2>
        <a:srgbClr val="FFFFFF"/>
      </a:accent2>
      <a:accent3>
        <a:srgbClr val="F4B7D8"/>
      </a:accent3>
      <a:accent4>
        <a:srgbClr val="F7CF46"/>
      </a:accent4>
      <a:accent5>
        <a:srgbClr val="212121"/>
      </a:accent5>
      <a:accent6>
        <a:srgbClr val="F5F5F0"/>
      </a:accent6>
      <a:hlink>
        <a:srgbClr val="212121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1836</TotalTime>
  <Words>240</Words>
  <Application>Microsoft Macintosh PowerPoint</Application>
  <PresentationFormat>On-screen Show (16:9)</PresentationFormat>
  <Paragraphs>49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Righteous</vt:lpstr>
      <vt:lpstr>Arial</vt:lpstr>
      <vt:lpstr>Poppins</vt:lpstr>
      <vt:lpstr>Josefin Sans</vt:lpstr>
      <vt:lpstr>Open Sans</vt:lpstr>
      <vt:lpstr>Front-End Developer Portfolio by Slidesgo</vt:lpstr>
      <vt:lpstr> Chapter 3: Making Things Move</vt:lpstr>
      <vt:lpstr>AGENDA</vt:lpstr>
      <vt:lpstr>Responsive Design</vt:lpstr>
      <vt:lpstr>Old School Websites</vt:lpstr>
      <vt:lpstr>Media Queries</vt:lpstr>
      <vt:lpstr>Media Queries</vt:lpstr>
      <vt:lpstr>Try it out!</vt:lpstr>
      <vt:lpstr>Animations</vt:lpstr>
      <vt:lpstr>ADD THEM TO YOUR HOMEPAGE!</vt:lpstr>
      <vt:lpstr>PROJECT 3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FRONT-END DEVELOPER PORTFOLIO</dc:title>
  <cp:lastModifiedBy>Leonard Tng</cp:lastModifiedBy>
  <cp:revision>6</cp:revision>
  <dcterms:modified xsi:type="dcterms:W3CDTF">2021-03-23T16:10:53Z</dcterms:modified>
</cp:coreProperties>
</file>